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 id="2147483945" r:id="rId29"/>
    <p:sldMasterId id="2147483956" r:id="rId30"/>
    <p:sldMasterId id="2147483967" r:id="rId31"/>
    <p:sldMasterId id="2147483978" r:id="rId32"/>
    <p:sldMasterId id="2147483989" r:id="rId33"/>
    <p:sldMasterId id="2147484000" r:id="rId34"/>
    <p:sldMasterId id="2147484011" r:id="rId35"/>
  </p:sldMasterIdLst>
  <p:notesMasterIdLst>
    <p:notesMasterId r:id="rId37"/>
  </p:notesMasterIdLst>
  <p:sldIdLst>
    <p:sldId id="256" r:id="rId36"/>
    <p:sldId id="286" r:id="rId38"/>
    <p:sldId id="292" r:id="rId39"/>
    <p:sldId id="257" r:id="rId40"/>
    <p:sldId id="293" r:id="rId41"/>
    <p:sldId id="324" r:id="rId42"/>
    <p:sldId id="358" r:id="rId43"/>
    <p:sldId id="359" r:id="rId44"/>
    <p:sldId id="393" r:id="rId45"/>
    <p:sldId id="325" r:id="rId46"/>
    <p:sldId id="326" r:id="rId47"/>
    <p:sldId id="357" r:id="rId48"/>
    <p:sldId id="327" r:id="rId49"/>
    <p:sldId id="294" r:id="rId50"/>
    <p:sldId id="295" r:id="rId51"/>
    <p:sldId id="296" r:id="rId52"/>
    <p:sldId id="258" r:id="rId53"/>
    <p:sldId id="259" r:id="rId54"/>
    <p:sldId id="260" r:id="rId55"/>
    <p:sldId id="261" r:id="rId56"/>
    <p:sldId id="262" r:id="rId57"/>
    <p:sldId id="263" r:id="rId58"/>
    <p:sldId id="266" r:id="rId59"/>
    <p:sldId id="267" r:id="rId60"/>
    <p:sldId id="268" r:id="rId61"/>
    <p:sldId id="269" r:id="rId62"/>
    <p:sldId id="270" r:id="rId63"/>
    <p:sldId id="271" r:id="rId64"/>
    <p:sldId id="272" r:id="rId65"/>
    <p:sldId id="273" r:id="rId66"/>
    <p:sldId id="274" r:id="rId67"/>
    <p:sldId id="275" r:id="rId68"/>
    <p:sldId id="276" r:id="rId69"/>
    <p:sldId id="277" r:id="rId70"/>
    <p:sldId id="278" r:id="rId71"/>
    <p:sldId id="279" r:id="rId72"/>
    <p:sldId id="280" r:id="rId73"/>
    <p:sldId id="281" r:id="rId74"/>
    <p:sldId id="282" r:id="rId75"/>
    <p:sldId id="283" r:id="rId76"/>
    <p:sldId id="284" r:id="rId77"/>
    <p:sldId id="285" r:id="rId7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Master" Target="slideMasters/slideMaster7.xml"/><Relationship Id="rId79" Type="http://schemas.openxmlformats.org/officeDocument/2006/relationships/presProps" Target="presProps.xml"/><Relationship Id="rId78" Type="http://schemas.openxmlformats.org/officeDocument/2006/relationships/slide" Target="slides/slide42.xml"/><Relationship Id="rId77" Type="http://schemas.openxmlformats.org/officeDocument/2006/relationships/slide" Target="slides/slide41.xml"/><Relationship Id="rId76" Type="http://schemas.openxmlformats.org/officeDocument/2006/relationships/slide" Target="slides/slide40.xml"/><Relationship Id="rId75" Type="http://schemas.openxmlformats.org/officeDocument/2006/relationships/slide" Target="slides/slide39.xml"/><Relationship Id="rId74" Type="http://schemas.openxmlformats.org/officeDocument/2006/relationships/slide" Target="slides/slide38.xml"/><Relationship Id="rId73" Type="http://schemas.openxmlformats.org/officeDocument/2006/relationships/slide" Target="slides/slide37.xml"/><Relationship Id="rId72" Type="http://schemas.openxmlformats.org/officeDocument/2006/relationships/slide" Target="slides/slide36.xml"/><Relationship Id="rId71" Type="http://schemas.openxmlformats.org/officeDocument/2006/relationships/slide" Target="slides/slide35.xml"/><Relationship Id="rId70" Type="http://schemas.openxmlformats.org/officeDocument/2006/relationships/slide" Target="slides/slide34.xml"/><Relationship Id="rId7" Type="http://schemas.openxmlformats.org/officeDocument/2006/relationships/slideMaster" Target="slideMasters/slideMaster6.xml"/><Relationship Id="rId69" Type="http://schemas.openxmlformats.org/officeDocument/2006/relationships/slide" Target="slides/slide33.xml"/><Relationship Id="rId68" Type="http://schemas.openxmlformats.org/officeDocument/2006/relationships/slide" Target="slides/slide32.xml"/><Relationship Id="rId67" Type="http://schemas.openxmlformats.org/officeDocument/2006/relationships/slide" Target="slides/slide31.xml"/><Relationship Id="rId66" Type="http://schemas.openxmlformats.org/officeDocument/2006/relationships/slide" Target="slides/slide30.xml"/><Relationship Id="rId65" Type="http://schemas.openxmlformats.org/officeDocument/2006/relationships/slide" Target="slides/slide29.xml"/><Relationship Id="rId64" Type="http://schemas.openxmlformats.org/officeDocument/2006/relationships/slide" Target="slides/slide28.xml"/><Relationship Id="rId63" Type="http://schemas.openxmlformats.org/officeDocument/2006/relationships/slide" Target="slides/slide27.xml"/><Relationship Id="rId62" Type="http://schemas.openxmlformats.org/officeDocument/2006/relationships/slide" Target="slides/slide26.xml"/><Relationship Id="rId61" Type="http://schemas.openxmlformats.org/officeDocument/2006/relationships/slide" Target="slides/slide25.xml"/><Relationship Id="rId60" Type="http://schemas.openxmlformats.org/officeDocument/2006/relationships/slide" Target="slides/slide24.xml"/><Relationship Id="rId6" Type="http://schemas.openxmlformats.org/officeDocument/2006/relationships/slideMaster" Target="slideMasters/slideMaster5.xml"/><Relationship Id="rId59" Type="http://schemas.openxmlformats.org/officeDocument/2006/relationships/slide" Target="slides/slide23.xml"/><Relationship Id="rId58" Type="http://schemas.openxmlformats.org/officeDocument/2006/relationships/slide" Target="slides/slide22.xml"/><Relationship Id="rId57" Type="http://schemas.openxmlformats.org/officeDocument/2006/relationships/slide" Target="slides/slide21.xml"/><Relationship Id="rId56" Type="http://schemas.openxmlformats.org/officeDocument/2006/relationships/slide" Target="slides/slide20.xml"/><Relationship Id="rId55" Type="http://schemas.openxmlformats.org/officeDocument/2006/relationships/slide" Target="slides/slide19.xml"/><Relationship Id="rId54" Type="http://schemas.openxmlformats.org/officeDocument/2006/relationships/slide" Target="slides/slide18.xml"/><Relationship Id="rId53" Type="http://schemas.openxmlformats.org/officeDocument/2006/relationships/slide" Target="slides/slide17.xml"/><Relationship Id="rId52" Type="http://schemas.openxmlformats.org/officeDocument/2006/relationships/slide" Target="slides/slide16.xml"/><Relationship Id="rId51" Type="http://schemas.openxmlformats.org/officeDocument/2006/relationships/slide" Target="slides/slide15.xml"/><Relationship Id="rId50" Type="http://schemas.openxmlformats.org/officeDocument/2006/relationships/slide" Target="slides/slide14.xml"/><Relationship Id="rId5" Type="http://schemas.openxmlformats.org/officeDocument/2006/relationships/slideMaster" Target="slideMasters/slideMaster4.xml"/><Relationship Id="rId49" Type="http://schemas.openxmlformats.org/officeDocument/2006/relationships/slide" Target="slides/slide13.xml"/><Relationship Id="rId48" Type="http://schemas.openxmlformats.org/officeDocument/2006/relationships/slide" Target="slides/slide12.xml"/><Relationship Id="rId47" Type="http://schemas.openxmlformats.org/officeDocument/2006/relationships/slide" Target="slides/slide11.xml"/><Relationship Id="rId46" Type="http://schemas.openxmlformats.org/officeDocument/2006/relationships/slide" Target="slides/slide10.xml"/><Relationship Id="rId45" Type="http://schemas.openxmlformats.org/officeDocument/2006/relationships/slide" Target="slides/slide9.xml"/><Relationship Id="rId44" Type="http://schemas.openxmlformats.org/officeDocument/2006/relationships/slide" Target="slides/slide8.xml"/><Relationship Id="rId43" Type="http://schemas.openxmlformats.org/officeDocument/2006/relationships/slide" Target="slides/slide7.xml"/><Relationship Id="rId42" Type="http://schemas.openxmlformats.org/officeDocument/2006/relationships/slide" Target="slides/slide6.xml"/><Relationship Id="rId41" Type="http://schemas.openxmlformats.org/officeDocument/2006/relationships/slide" Target="slides/slide5.xml"/><Relationship Id="rId40" Type="http://schemas.openxmlformats.org/officeDocument/2006/relationships/slide" Target="slides/slide4.xml"/><Relationship Id="rId4" Type="http://schemas.openxmlformats.org/officeDocument/2006/relationships/slideMaster" Target="slideMasters/slideMaster3.xml"/><Relationship Id="rId39" Type="http://schemas.openxmlformats.org/officeDocument/2006/relationships/slide" Target="slides/slide3.xml"/><Relationship Id="rId38" Type="http://schemas.openxmlformats.org/officeDocument/2006/relationships/slide" Target="slides/slide2.xml"/><Relationship Id="rId37" Type="http://schemas.openxmlformats.org/officeDocument/2006/relationships/notesMaster" Target="notesMasters/notesMaster1.xml"/><Relationship Id="rId36" Type="http://schemas.openxmlformats.org/officeDocument/2006/relationships/slide" Target="slides/slide1.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EC57DE08-59CB-453B-BF9B-7D70C5D8F0F8}"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A572DB3B-30DD-4313-A9D2-234392BE15E4}"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2.png"/><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png"/><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image" Target="../media/image2.png"/><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3.xml"/><Relationship Id="rId14" Type="http://schemas.openxmlformats.org/officeDocument/2006/relationships/image" Target="../media/image3.pn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image" Target="../media/image2.png"/><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4.xml"/><Relationship Id="rId14" Type="http://schemas.openxmlformats.org/officeDocument/2006/relationships/image" Target="../media/image3.png"/><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5" Type="http://schemas.openxmlformats.org/officeDocument/2006/relationships/theme" Target="../theme/theme15.xml"/><Relationship Id="rId14" Type="http://schemas.openxmlformats.org/officeDocument/2006/relationships/image" Target="../media/image3.png"/><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2.png"/><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5" Type="http://schemas.openxmlformats.org/officeDocument/2006/relationships/theme" Target="../theme/theme16.xml"/><Relationship Id="rId14" Type="http://schemas.openxmlformats.org/officeDocument/2006/relationships/image" Target="../media/image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png"/><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5" Type="http://schemas.openxmlformats.org/officeDocument/2006/relationships/theme" Target="../theme/theme17.xml"/><Relationship Id="rId14" Type="http://schemas.openxmlformats.org/officeDocument/2006/relationships/image" Target="../media/image3.pn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2.png"/><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5" Type="http://schemas.openxmlformats.org/officeDocument/2006/relationships/theme" Target="../theme/theme18.xml"/><Relationship Id="rId14" Type="http://schemas.openxmlformats.org/officeDocument/2006/relationships/image" Target="../media/image3.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2.png"/><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9.xml"/><Relationship Id="rId14" Type="http://schemas.openxmlformats.org/officeDocument/2006/relationships/image" Target="../media/image3.png"/><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2.png"/><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20.xml"/><Relationship Id="rId14" Type="http://schemas.openxmlformats.org/officeDocument/2006/relationships/image" Target="../media/image3.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2.png"/><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5" Type="http://schemas.openxmlformats.org/officeDocument/2006/relationships/theme" Target="../theme/theme2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png"/><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5" Type="http://schemas.openxmlformats.org/officeDocument/2006/relationships/theme" Target="../theme/theme22.xml"/><Relationship Id="rId14" Type="http://schemas.openxmlformats.org/officeDocument/2006/relationships/image" Target="../media/image3.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2.png"/><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3.xml"/><Relationship Id="rId14" Type="http://schemas.openxmlformats.org/officeDocument/2006/relationships/image" Target="../media/image3.png"/><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image" Target="../media/image2.png"/><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5" Type="http://schemas.openxmlformats.org/officeDocument/2006/relationships/theme" Target="../theme/theme24.xml"/><Relationship Id="rId14" Type="http://schemas.openxmlformats.org/officeDocument/2006/relationships/image" Target="../media/image3.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2.png"/><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5.xml"/><Relationship Id="rId14" Type="http://schemas.openxmlformats.org/officeDocument/2006/relationships/image" Target="../media/image3.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image" Target="../media/image2.png"/><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5" Type="http://schemas.openxmlformats.org/officeDocument/2006/relationships/theme" Target="../theme/theme26.xml"/><Relationship Id="rId14" Type="http://schemas.openxmlformats.org/officeDocument/2006/relationships/image" Target="../media/image3.png"/><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2.png"/><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7.xml"/><Relationship Id="rId14" Type="http://schemas.openxmlformats.org/officeDocument/2006/relationships/image" Target="../media/image3.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2.png"/><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5" Type="http://schemas.openxmlformats.org/officeDocument/2006/relationships/theme" Target="../theme/theme28.xml"/><Relationship Id="rId14" Type="http://schemas.openxmlformats.org/officeDocument/2006/relationships/image" Target="../media/image3.png"/><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image" Target="../media/image2.png"/><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5" Type="http://schemas.openxmlformats.org/officeDocument/2006/relationships/theme" Target="../theme/theme29.xml"/><Relationship Id="rId14" Type="http://schemas.openxmlformats.org/officeDocument/2006/relationships/image" Target="../media/image3.pn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image" Target="../media/image2.png"/><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2.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5" Type="http://schemas.openxmlformats.org/officeDocument/2006/relationships/theme" Target="../theme/theme30.xml"/><Relationship Id="rId14" Type="http://schemas.openxmlformats.org/officeDocument/2006/relationships/image" Target="../media/image3.png"/><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2.png"/><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5" Type="http://schemas.openxmlformats.org/officeDocument/2006/relationships/theme" Target="../theme/theme31.xml"/><Relationship Id="rId14" Type="http://schemas.openxmlformats.org/officeDocument/2006/relationships/image" Target="../media/image3.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media/image2.png"/><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19.xml"/><Relationship Id="rId8" Type="http://schemas.openxmlformats.org/officeDocument/2006/relationships/slideLayout" Target="../slideLayouts/slideLayout318.xml"/><Relationship Id="rId7" Type="http://schemas.openxmlformats.org/officeDocument/2006/relationships/slideLayout" Target="../slideLayouts/slideLayout317.xml"/><Relationship Id="rId6" Type="http://schemas.openxmlformats.org/officeDocument/2006/relationships/slideLayout" Target="../slideLayouts/slideLayout316.xml"/><Relationship Id="rId5" Type="http://schemas.openxmlformats.org/officeDocument/2006/relationships/slideLayout" Target="../slideLayouts/slideLayout315.xml"/><Relationship Id="rId4" Type="http://schemas.openxmlformats.org/officeDocument/2006/relationships/slideLayout" Target="../slideLayouts/slideLayout314.xml"/><Relationship Id="rId3" Type="http://schemas.openxmlformats.org/officeDocument/2006/relationships/slideLayout" Target="../slideLayouts/slideLayout313.xml"/><Relationship Id="rId2" Type="http://schemas.openxmlformats.org/officeDocument/2006/relationships/slideLayout" Target="../slideLayouts/slideLayout312.xml"/><Relationship Id="rId15" Type="http://schemas.openxmlformats.org/officeDocument/2006/relationships/theme" Target="../theme/theme32.xml"/><Relationship Id="rId14" Type="http://schemas.openxmlformats.org/officeDocument/2006/relationships/image" Target="../media/image3.png"/><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2.png"/><Relationship Id="rId10" Type="http://schemas.openxmlformats.org/officeDocument/2006/relationships/slideLayout" Target="../slideLayouts/slideLayout320.xml"/><Relationship Id="rId1" Type="http://schemas.openxmlformats.org/officeDocument/2006/relationships/slideLayout" Target="../slideLayouts/slideLayout311.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5" Type="http://schemas.openxmlformats.org/officeDocument/2006/relationships/theme" Target="../theme/theme33.xml"/><Relationship Id="rId14" Type="http://schemas.openxmlformats.org/officeDocument/2006/relationships/image" Target="../media/image3.png"/><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image" Target="../media/image2.png"/><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5" Type="http://schemas.openxmlformats.org/officeDocument/2006/relationships/theme" Target="../theme/theme34.xml"/><Relationship Id="rId14" Type="http://schemas.openxmlformats.org/officeDocument/2006/relationships/image" Target="../media/image3.png"/><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image" Target="../media/image2.png"/><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2.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2.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2.pn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image" Target="../media/image2.png"/><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2.png"/><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02.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1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132.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22.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4.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7.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image" Target="../media/image5.png"/><Relationship Id="rId1" Type="http://schemas.openxmlformats.org/officeDocument/2006/relationships/tags" Target="../tags/tag149.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image" Target="../media/image6.png"/><Relationship Id="rId1" Type="http://schemas.openxmlformats.org/officeDocument/2006/relationships/tags" Target="../tags/tag153.xml"/></Relationships>
</file>

<file path=ppt/slides/_rels/slide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image" Target="../media/image4.png"/><Relationship Id="rId4" Type="http://schemas.openxmlformats.org/officeDocument/2006/relationships/tags" Target="../tags/tag75.xml"/><Relationship Id="rId36" Type="http://schemas.openxmlformats.org/officeDocument/2006/relationships/notesSlide" Target="../notesSlides/notesSlide2.xml"/><Relationship Id="rId35" Type="http://schemas.openxmlformats.org/officeDocument/2006/relationships/slideLayout" Target="../slideLayouts/slideLayout87.xml"/><Relationship Id="rId34" Type="http://schemas.openxmlformats.org/officeDocument/2006/relationships/tags" Target="../tags/tag104.xml"/><Relationship Id="rId33" Type="http://schemas.openxmlformats.org/officeDocument/2006/relationships/tags" Target="../tags/tag103.xml"/><Relationship Id="rId32" Type="http://schemas.openxmlformats.org/officeDocument/2006/relationships/tags" Target="../tags/tag102.xml"/><Relationship Id="rId31" Type="http://schemas.openxmlformats.org/officeDocument/2006/relationships/tags" Target="../tags/tag101.xml"/><Relationship Id="rId30" Type="http://schemas.openxmlformats.org/officeDocument/2006/relationships/tags" Target="../tags/tag100.xml"/><Relationship Id="rId3" Type="http://schemas.openxmlformats.org/officeDocument/2006/relationships/tags" Target="../tags/tag74.xml"/><Relationship Id="rId29" Type="http://schemas.openxmlformats.org/officeDocument/2006/relationships/tags" Target="../tags/tag99.xml"/><Relationship Id="rId28" Type="http://schemas.openxmlformats.org/officeDocument/2006/relationships/tags" Target="../tags/tag98.xml"/><Relationship Id="rId27" Type="http://schemas.openxmlformats.org/officeDocument/2006/relationships/tags" Target="../tags/tag97.xml"/><Relationship Id="rId26" Type="http://schemas.openxmlformats.org/officeDocument/2006/relationships/tags" Target="../tags/tag96.xml"/><Relationship Id="rId25" Type="http://schemas.openxmlformats.org/officeDocument/2006/relationships/tags" Target="../tags/tag95.xml"/><Relationship Id="rId24" Type="http://schemas.openxmlformats.org/officeDocument/2006/relationships/tags" Target="../tags/tag94.xml"/><Relationship Id="rId23" Type="http://schemas.openxmlformats.org/officeDocument/2006/relationships/tags" Target="../tags/tag93.xml"/><Relationship Id="rId22" Type="http://schemas.openxmlformats.org/officeDocument/2006/relationships/tags" Target="../tags/tag92.xml"/><Relationship Id="rId21" Type="http://schemas.openxmlformats.org/officeDocument/2006/relationships/tags" Target="../tags/tag91.xml"/><Relationship Id="rId20" Type="http://schemas.openxmlformats.org/officeDocument/2006/relationships/tags" Target="../tags/tag90.xml"/><Relationship Id="rId2" Type="http://schemas.openxmlformats.org/officeDocument/2006/relationships/tags" Target="../tags/tag73.xml"/><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2.xml"/></Relationships>
</file>

<file path=ppt/slides/_rels/slide20.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image" Target="../media/image4.png"/><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2" Type="http://schemas.openxmlformats.org/officeDocument/2006/relationships/notesSlide" Target="../notesSlides/notesSlide16.xml"/><Relationship Id="rId11" Type="http://schemas.openxmlformats.org/officeDocument/2006/relationships/slideLayout" Target="../slideLayouts/slideLayout57.xml"/><Relationship Id="rId10" Type="http://schemas.openxmlformats.org/officeDocument/2006/relationships/tags" Target="../tags/tag165.xml"/><Relationship Id="rId1" Type="http://schemas.openxmlformats.org/officeDocument/2006/relationships/tags" Target="../tags/tag157.xml"/></Relationships>
</file>

<file path=ppt/slides/_rels/slide21.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image" Target="../media/image4.png"/><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8" Type="http://schemas.openxmlformats.org/officeDocument/2006/relationships/notesSlide" Target="../notesSlides/notesSlide17.xml"/><Relationship Id="rId17" Type="http://schemas.openxmlformats.org/officeDocument/2006/relationships/slideLayout" Target="../slideLayouts/slideLayout67.xml"/><Relationship Id="rId16" Type="http://schemas.openxmlformats.org/officeDocument/2006/relationships/tags" Target="../tags/tag180.xml"/><Relationship Id="rId15" Type="http://schemas.openxmlformats.org/officeDocument/2006/relationships/tags" Target="../tags/tag179.xml"/><Relationship Id="rId14" Type="http://schemas.openxmlformats.org/officeDocument/2006/relationships/tags" Target="../tags/tag178.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tags" Target="../tags/tag166.xml"/></Relationships>
</file>

<file path=ppt/slides/_rels/slide22.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image" Target="../media/image4.png"/><Relationship Id="rId4" Type="http://schemas.openxmlformats.org/officeDocument/2006/relationships/tags" Target="../tags/tag184.xml"/><Relationship Id="rId3" Type="http://schemas.openxmlformats.org/officeDocument/2006/relationships/tags" Target="../tags/tag183.xml"/><Relationship Id="rId24" Type="http://schemas.openxmlformats.org/officeDocument/2006/relationships/notesSlide" Target="../notesSlides/notesSlide18.xml"/><Relationship Id="rId23" Type="http://schemas.openxmlformats.org/officeDocument/2006/relationships/slideLayout" Target="../slideLayouts/slideLayout77.xml"/><Relationship Id="rId22" Type="http://schemas.openxmlformats.org/officeDocument/2006/relationships/tags" Target="../tags/tag201.xml"/><Relationship Id="rId21" Type="http://schemas.openxmlformats.org/officeDocument/2006/relationships/tags" Target="../tags/tag200.xml"/><Relationship Id="rId20" Type="http://schemas.openxmlformats.org/officeDocument/2006/relationships/tags" Target="../tags/tag199.xml"/><Relationship Id="rId2" Type="http://schemas.openxmlformats.org/officeDocument/2006/relationships/tags" Target="../tags/tag182.xml"/><Relationship Id="rId19" Type="http://schemas.openxmlformats.org/officeDocument/2006/relationships/tags" Target="../tags/tag198.xml"/><Relationship Id="rId18" Type="http://schemas.openxmlformats.org/officeDocument/2006/relationships/tags" Target="../tags/tag197.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tags" Target="../tags/tag181.xml"/></Relationships>
</file>

<file path=ppt/slides/_rels/slide23.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image" Target="../media/image4.png"/><Relationship Id="rId42" Type="http://schemas.openxmlformats.org/officeDocument/2006/relationships/notesSlide" Target="../notesSlides/notesSlide19.xml"/><Relationship Id="rId41" Type="http://schemas.openxmlformats.org/officeDocument/2006/relationships/slideLayout" Target="../slideLayouts/slideLayout97.xml"/><Relationship Id="rId40" Type="http://schemas.openxmlformats.org/officeDocument/2006/relationships/tags" Target="../tags/tag240.xml"/><Relationship Id="rId4" Type="http://schemas.openxmlformats.org/officeDocument/2006/relationships/tags" Target="../tags/tag205.xml"/><Relationship Id="rId39" Type="http://schemas.openxmlformats.org/officeDocument/2006/relationships/tags" Target="../tags/tag239.xml"/><Relationship Id="rId38" Type="http://schemas.openxmlformats.org/officeDocument/2006/relationships/tags" Target="../tags/tag238.xml"/><Relationship Id="rId37" Type="http://schemas.openxmlformats.org/officeDocument/2006/relationships/tags" Target="../tags/tag237.xml"/><Relationship Id="rId36" Type="http://schemas.openxmlformats.org/officeDocument/2006/relationships/tags" Target="../tags/tag236.xml"/><Relationship Id="rId35" Type="http://schemas.openxmlformats.org/officeDocument/2006/relationships/tags" Target="../tags/tag235.xml"/><Relationship Id="rId34" Type="http://schemas.openxmlformats.org/officeDocument/2006/relationships/tags" Target="../tags/tag234.xml"/><Relationship Id="rId33" Type="http://schemas.openxmlformats.org/officeDocument/2006/relationships/tags" Target="../tags/tag233.xml"/><Relationship Id="rId32" Type="http://schemas.openxmlformats.org/officeDocument/2006/relationships/tags" Target="../tags/tag232.xml"/><Relationship Id="rId31" Type="http://schemas.openxmlformats.org/officeDocument/2006/relationships/tags" Target="../tags/tag231.xml"/><Relationship Id="rId30" Type="http://schemas.openxmlformats.org/officeDocument/2006/relationships/tags" Target="../tags/tag230.xml"/><Relationship Id="rId3" Type="http://schemas.openxmlformats.org/officeDocument/2006/relationships/tags" Target="../tags/tag204.xml"/><Relationship Id="rId29" Type="http://schemas.openxmlformats.org/officeDocument/2006/relationships/tags" Target="../tags/tag229.xml"/><Relationship Id="rId28" Type="http://schemas.openxmlformats.org/officeDocument/2006/relationships/tags" Target="../tags/tag228.xml"/><Relationship Id="rId27" Type="http://schemas.openxmlformats.org/officeDocument/2006/relationships/tags" Target="../tags/tag227.xml"/><Relationship Id="rId26" Type="http://schemas.openxmlformats.org/officeDocument/2006/relationships/tags" Target="../tags/tag226.xml"/><Relationship Id="rId25" Type="http://schemas.openxmlformats.org/officeDocument/2006/relationships/tags" Target="../tags/tag225.xml"/><Relationship Id="rId24" Type="http://schemas.openxmlformats.org/officeDocument/2006/relationships/tags" Target="../tags/tag224.xml"/><Relationship Id="rId23" Type="http://schemas.openxmlformats.org/officeDocument/2006/relationships/tags" Target="../tags/tag223.xml"/><Relationship Id="rId22" Type="http://schemas.openxmlformats.org/officeDocument/2006/relationships/tags" Target="../tags/tag222.xml"/><Relationship Id="rId21" Type="http://schemas.openxmlformats.org/officeDocument/2006/relationships/tags" Target="../tags/tag221.xml"/><Relationship Id="rId20" Type="http://schemas.openxmlformats.org/officeDocument/2006/relationships/tags" Target="../tags/tag220.xml"/><Relationship Id="rId2" Type="http://schemas.openxmlformats.org/officeDocument/2006/relationships/tags" Target="../tags/tag203.xml"/><Relationship Id="rId19" Type="http://schemas.openxmlformats.org/officeDocument/2006/relationships/tags" Target="../tags/tag219.xml"/><Relationship Id="rId18" Type="http://schemas.openxmlformats.org/officeDocument/2006/relationships/tags" Target="../tags/tag218.xml"/><Relationship Id="rId17" Type="http://schemas.openxmlformats.org/officeDocument/2006/relationships/tags" Target="../tags/tag217.xml"/><Relationship Id="rId16" Type="http://schemas.openxmlformats.org/officeDocument/2006/relationships/tags" Target="../tags/tag216.xml"/><Relationship Id="rId15" Type="http://schemas.openxmlformats.org/officeDocument/2006/relationships/tags" Target="../tags/tag215.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2.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03.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16.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0" Type="http://schemas.openxmlformats.org/officeDocument/2006/relationships/notesSlide" Target="../notesSlides/notesSlide22.xml"/><Relationship Id="rId1" Type="http://schemas.openxmlformats.org/officeDocument/2006/relationships/tags" Target="../tags/tag249.xml"/></Relationships>
</file>

<file path=ppt/slides/_rels/slide27.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9" Type="http://schemas.openxmlformats.org/officeDocument/2006/relationships/notesSlide" Target="../notesSlides/notesSlide23.xml"/><Relationship Id="rId18" Type="http://schemas.openxmlformats.org/officeDocument/2006/relationships/slideLayout" Target="../slideLayouts/slideLayout136.xml"/><Relationship Id="rId17" Type="http://schemas.openxmlformats.org/officeDocument/2006/relationships/tags" Target="../tags/tag273.xml"/><Relationship Id="rId16" Type="http://schemas.openxmlformats.org/officeDocument/2006/relationships/tags" Target="../tags/tag272.xml"/><Relationship Id="rId15" Type="http://schemas.openxmlformats.org/officeDocument/2006/relationships/tags" Target="../tags/tag271.xml"/><Relationship Id="rId14" Type="http://schemas.openxmlformats.org/officeDocument/2006/relationships/tags" Target="../tags/tag270.xml"/><Relationship Id="rId13" Type="http://schemas.openxmlformats.org/officeDocument/2006/relationships/tags" Target="../tags/tag269.xml"/><Relationship Id="rId12" Type="http://schemas.openxmlformats.org/officeDocument/2006/relationships/tags" Target="../tags/tag26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tags" Target="../tags/tag257.xml"/></Relationships>
</file>

<file path=ppt/slides/_rels/slide28.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6" Type="http://schemas.openxmlformats.org/officeDocument/2006/relationships/notesSlide" Target="../notesSlides/notesSlide24.xml"/><Relationship Id="rId15" Type="http://schemas.openxmlformats.org/officeDocument/2006/relationships/slideLayout" Target="../slideLayouts/slideLayout146.xml"/><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tags" Target="../tags/tag274.xml"/></Relationships>
</file>

<file path=ppt/slides/_rels/slide29.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9" Type="http://schemas.openxmlformats.org/officeDocument/2006/relationships/notesSlide" Target="../notesSlides/notesSlide25.xml"/><Relationship Id="rId18" Type="http://schemas.openxmlformats.org/officeDocument/2006/relationships/slideLayout" Target="../slideLayouts/slideLayout156.xml"/><Relationship Id="rId17" Type="http://schemas.openxmlformats.org/officeDocument/2006/relationships/tags" Target="../tags/tag304.xml"/><Relationship Id="rId16" Type="http://schemas.openxmlformats.org/officeDocument/2006/relationships/tags" Target="../tags/tag303.xml"/><Relationship Id="rId15" Type="http://schemas.openxmlformats.org/officeDocument/2006/relationships/tags" Target="../tags/tag302.xml"/><Relationship Id="rId14" Type="http://schemas.openxmlformats.org/officeDocument/2006/relationships/tags" Target="../tags/tag301.xml"/><Relationship Id="rId13" Type="http://schemas.openxmlformats.org/officeDocument/2006/relationships/tags" Target="../tags/tag300.xml"/><Relationship Id="rId12" Type="http://schemas.openxmlformats.org/officeDocument/2006/relationships/tags" Target="../tags/tag299.xml"/><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tags" Target="../tags/tag288.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3.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30.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2" Type="http://schemas.openxmlformats.org/officeDocument/2006/relationships/notesSlide" Target="../notesSlides/notesSlide26.xml"/><Relationship Id="rId21" Type="http://schemas.openxmlformats.org/officeDocument/2006/relationships/slideLayout" Target="../slideLayouts/slideLayout166.xml"/><Relationship Id="rId20" Type="http://schemas.openxmlformats.org/officeDocument/2006/relationships/tags" Target="../tags/tag324.xml"/><Relationship Id="rId2" Type="http://schemas.openxmlformats.org/officeDocument/2006/relationships/tags" Target="../tags/tag306.xml"/><Relationship Id="rId19" Type="http://schemas.openxmlformats.org/officeDocument/2006/relationships/tags" Target="../tags/tag323.xml"/><Relationship Id="rId18" Type="http://schemas.openxmlformats.org/officeDocument/2006/relationships/tags" Target="../tags/tag322.xml"/><Relationship Id="rId17" Type="http://schemas.openxmlformats.org/officeDocument/2006/relationships/tags" Target="../tags/tag321.xml"/><Relationship Id="rId16" Type="http://schemas.openxmlformats.org/officeDocument/2006/relationships/tags" Target="../tags/tag320.xml"/><Relationship Id="rId15" Type="http://schemas.openxmlformats.org/officeDocument/2006/relationships/tags" Target="../tags/tag319.xml"/><Relationship Id="rId14" Type="http://schemas.openxmlformats.org/officeDocument/2006/relationships/tags" Target="../tags/tag318.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tags" Target="../tags/tag314.xml"/><Relationship Id="rId1" Type="http://schemas.openxmlformats.org/officeDocument/2006/relationships/tags" Target="../tags/tag305.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78.xml"/><Relationship Id="rId5" Type="http://schemas.openxmlformats.org/officeDocument/2006/relationships/tags" Target="../tags/tag328.xml"/><Relationship Id="rId4" Type="http://schemas.openxmlformats.org/officeDocument/2006/relationships/image" Target="../media/image7.png"/><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s>
</file>

<file path=ppt/slides/_rels/slide32.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image" Target="../media/image8.png"/><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3" Type="http://schemas.openxmlformats.org/officeDocument/2006/relationships/notesSlide" Target="../notesSlides/notesSlide28.xml"/><Relationship Id="rId12" Type="http://schemas.openxmlformats.org/officeDocument/2006/relationships/slideLayout" Target="../slideLayouts/slideLayout187.xml"/><Relationship Id="rId11" Type="http://schemas.openxmlformats.org/officeDocument/2006/relationships/tags" Target="../tags/tag337.xml"/><Relationship Id="rId10" Type="http://schemas.openxmlformats.org/officeDocument/2006/relationships/image" Target="../media/image9.png"/><Relationship Id="rId1" Type="http://schemas.openxmlformats.org/officeDocument/2006/relationships/tags" Target="../tags/tag329.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96.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s>
</file>

<file path=ppt/slides/_rels/slide34.xml.rels><?xml version="1.0" encoding="UTF-8" standalone="yes"?>
<Relationships xmlns="http://schemas.openxmlformats.org/package/2006/relationships"><Relationship Id="rId9" Type="http://schemas.openxmlformats.org/officeDocument/2006/relationships/tags" Target="../tags/tag352.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1" Type="http://schemas.openxmlformats.org/officeDocument/2006/relationships/notesSlide" Target="../notesSlides/notesSlide30.xml"/><Relationship Id="rId10" Type="http://schemas.openxmlformats.org/officeDocument/2006/relationships/slideLayout" Target="../slideLayouts/slideLayout206.xml"/><Relationship Id="rId1" Type="http://schemas.openxmlformats.org/officeDocument/2006/relationships/tags" Target="../tags/tag344.xml"/></Relationships>
</file>

<file path=ppt/slides/_rels/slide35.xml.rels><?xml version="1.0" encoding="UTF-8" standalone="yes"?>
<Relationships xmlns="http://schemas.openxmlformats.org/package/2006/relationships"><Relationship Id="rId9" Type="http://schemas.openxmlformats.org/officeDocument/2006/relationships/tags" Target="../tags/tag361.xml"/><Relationship Id="rId8" Type="http://schemas.openxmlformats.org/officeDocument/2006/relationships/tags" Target="../tags/tag360.xml"/><Relationship Id="rId7" Type="http://schemas.openxmlformats.org/officeDocument/2006/relationships/tags" Target="../tags/tag359.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4" Type="http://schemas.openxmlformats.org/officeDocument/2006/relationships/notesSlide" Target="../notesSlides/notesSlide31.xml"/><Relationship Id="rId13" Type="http://schemas.openxmlformats.org/officeDocument/2006/relationships/slideLayout" Target="../slideLayouts/slideLayout216.xml"/><Relationship Id="rId12" Type="http://schemas.openxmlformats.org/officeDocument/2006/relationships/tags" Target="../tags/tag364.xml"/><Relationship Id="rId11" Type="http://schemas.openxmlformats.org/officeDocument/2006/relationships/tags" Target="../tags/tag363.xml"/><Relationship Id="rId10" Type="http://schemas.openxmlformats.org/officeDocument/2006/relationships/tags" Target="../tags/tag362.xml"/><Relationship Id="rId1" Type="http://schemas.openxmlformats.org/officeDocument/2006/relationships/tags" Target="../tags/tag353.xml"/></Relationships>
</file>

<file path=ppt/slides/_rels/slide36.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7" Type="http://schemas.openxmlformats.org/officeDocument/2006/relationships/notesSlide" Target="../notesSlides/notesSlide32.xml"/><Relationship Id="rId16" Type="http://schemas.openxmlformats.org/officeDocument/2006/relationships/slideLayout" Target="../slideLayouts/slideLayout226.xml"/><Relationship Id="rId15" Type="http://schemas.openxmlformats.org/officeDocument/2006/relationships/tags" Target="../tags/tag379.xml"/><Relationship Id="rId14" Type="http://schemas.openxmlformats.org/officeDocument/2006/relationships/tags" Target="../tags/tag378.xml"/><Relationship Id="rId13" Type="http://schemas.openxmlformats.org/officeDocument/2006/relationships/tags" Target="../tags/tag377.xml"/><Relationship Id="rId12" Type="http://schemas.openxmlformats.org/officeDocument/2006/relationships/tags" Target="../tags/tag37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tags" Target="../tags/tag365.xml"/></Relationships>
</file>

<file path=ppt/slides/_rels/slide37.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0" Type="http://schemas.openxmlformats.org/officeDocument/2006/relationships/notesSlide" Target="../notesSlides/notesSlide33.xml"/><Relationship Id="rId2" Type="http://schemas.openxmlformats.org/officeDocument/2006/relationships/tags" Target="../tags/tag381.xml"/><Relationship Id="rId19" Type="http://schemas.openxmlformats.org/officeDocument/2006/relationships/slideLayout" Target="../slideLayouts/slideLayout236.xml"/><Relationship Id="rId18" Type="http://schemas.openxmlformats.org/officeDocument/2006/relationships/tags" Target="../tags/tag397.xml"/><Relationship Id="rId17" Type="http://schemas.openxmlformats.org/officeDocument/2006/relationships/tags" Target="../tags/tag396.xml"/><Relationship Id="rId16" Type="http://schemas.openxmlformats.org/officeDocument/2006/relationships/tags" Target="../tags/tag395.xml"/><Relationship Id="rId15" Type="http://schemas.openxmlformats.org/officeDocument/2006/relationships/tags" Target="../tags/tag394.xml"/><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38.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3" Type="http://schemas.openxmlformats.org/officeDocument/2006/relationships/notesSlide" Target="../notesSlides/notesSlide34.xml"/><Relationship Id="rId22" Type="http://schemas.openxmlformats.org/officeDocument/2006/relationships/slideLayout" Target="../slideLayouts/slideLayout246.xml"/><Relationship Id="rId21" Type="http://schemas.openxmlformats.org/officeDocument/2006/relationships/tags" Target="../tags/tag418.xml"/><Relationship Id="rId20" Type="http://schemas.openxmlformats.org/officeDocument/2006/relationships/tags" Target="../tags/tag417.xml"/><Relationship Id="rId2" Type="http://schemas.openxmlformats.org/officeDocument/2006/relationships/tags" Target="../tags/tag399.xml"/><Relationship Id="rId19" Type="http://schemas.openxmlformats.org/officeDocument/2006/relationships/tags" Target="../tags/tag416.xml"/><Relationship Id="rId18" Type="http://schemas.openxmlformats.org/officeDocument/2006/relationships/tags" Target="../tags/tag415.xml"/><Relationship Id="rId17" Type="http://schemas.openxmlformats.org/officeDocument/2006/relationships/tags" Target="../tags/tag414.xml"/><Relationship Id="rId16" Type="http://schemas.openxmlformats.org/officeDocument/2006/relationships/tags" Target="../tags/tag413.xml"/><Relationship Id="rId15" Type="http://schemas.openxmlformats.org/officeDocument/2006/relationships/tags" Target="../tags/tag412.xml"/><Relationship Id="rId14" Type="http://schemas.openxmlformats.org/officeDocument/2006/relationships/tags" Target="../tags/tag411.xml"/><Relationship Id="rId13" Type="http://schemas.openxmlformats.org/officeDocument/2006/relationships/tags" Target="../tags/tag410.xml"/><Relationship Id="rId12" Type="http://schemas.openxmlformats.org/officeDocument/2006/relationships/tags" Target="../tags/tag409.xml"/><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398.xml"/></Relationships>
</file>

<file path=ppt/slides/_rels/slide39.xml.rels><?xml version="1.0" encoding="UTF-8" standalone="yes"?>
<Relationships xmlns="http://schemas.openxmlformats.org/package/2006/relationships"><Relationship Id="rId9" Type="http://schemas.openxmlformats.org/officeDocument/2006/relationships/tags" Target="../tags/tag427.xml"/><Relationship Id="rId8" Type="http://schemas.openxmlformats.org/officeDocument/2006/relationships/tags" Target="../tags/tag426.xml"/><Relationship Id="rId7" Type="http://schemas.openxmlformats.org/officeDocument/2006/relationships/tags" Target="../tags/tag425.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 Id="rId3" Type="http://schemas.openxmlformats.org/officeDocument/2006/relationships/tags" Target="../tags/tag421.xml"/><Relationship Id="rId2" Type="http://schemas.openxmlformats.org/officeDocument/2006/relationships/tags" Target="../tags/tag420.xml"/><Relationship Id="rId17" Type="http://schemas.openxmlformats.org/officeDocument/2006/relationships/notesSlide" Target="../notesSlides/notesSlide35.xml"/><Relationship Id="rId16" Type="http://schemas.openxmlformats.org/officeDocument/2006/relationships/slideLayout" Target="../slideLayouts/slideLayout256.xml"/><Relationship Id="rId15" Type="http://schemas.openxmlformats.org/officeDocument/2006/relationships/tags" Target="../tags/tag433.xml"/><Relationship Id="rId14" Type="http://schemas.openxmlformats.org/officeDocument/2006/relationships/tags" Target="../tags/tag432.xml"/><Relationship Id="rId13" Type="http://schemas.openxmlformats.org/officeDocument/2006/relationships/tags" Target="../tags/tag431.xml"/><Relationship Id="rId12" Type="http://schemas.openxmlformats.org/officeDocument/2006/relationships/tags" Target="../tags/tag430.xml"/><Relationship Id="rId11" Type="http://schemas.openxmlformats.org/officeDocument/2006/relationships/tags" Target="../tags/tag429.xml"/><Relationship Id="rId10" Type="http://schemas.openxmlformats.org/officeDocument/2006/relationships/tags" Target="../tags/tag428.xml"/><Relationship Id="rId1" Type="http://schemas.openxmlformats.org/officeDocument/2006/relationships/tags" Target="../tags/tag419.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40.xml.rels><?xml version="1.0" encoding="UTF-8" standalone="yes"?>
<Relationships xmlns="http://schemas.openxmlformats.org/package/2006/relationships"><Relationship Id="rId9" Type="http://schemas.openxmlformats.org/officeDocument/2006/relationships/tags" Target="../tags/tag442.xml"/><Relationship Id="rId8" Type="http://schemas.openxmlformats.org/officeDocument/2006/relationships/tags" Target="../tags/tag441.xml"/><Relationship Id="rId7" Type="http://schemas.openxmlformats.org/officeDocument/2006/relationships/tags" Target="../tags/tag440.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tags" Target="../tags/tag437.xml"/><Relationship Id="rId3" Type="http://schemas.openxmlformats.org/officeDocument/2006/relationships/tags" Target="../tags/tag436.xml"/><Relationship Id="rId2" Type="http://schemas.openxmlformats.org/officeDocument/2006/relationships/tags" Target="../tags/tag435.xml"/><Relationship Id="rId12" Type="http://schemas.openxmlformats.org/officeDocument/2006/relationships/notesSlide" Target="../notesSlides/notesSlide36.xml"/><Relationship Id="rId11" Type="http://schemas.openxmlformats.org/officeDocument/2006/relationships/slideLayout" Target="../slideLayouts/slideLayout266.xml"/><Relationship Id="rId10" Type="http://schemas.openxmlformats.org/officeDocument/2006/relationships/tags" Target="../tags/tag443.xml"/><Relationship Id="rId1" Type="http://schemas.openxmlformats.org/officeDocument/2006/relationships/tags" Target="../tags/tag434.xml"/></Relationships>
</file>

<file path=ppt/slides/_rels/slide41.xml.rels><?xml version="1.0" encoding="UTF-8" standalone="yes"?>
<Relationships xmlns="http://schemas.openxmlformats.org/package/2006/relationships"><Relationship Id="rId9" Type="http://schemas.openxmlformats.org/officeDocument/2006/relationships/tags" Target="../tags/tag452.xml"/><Relationship Id="rId8" Type="http://schemas.openxmlformats.org/officeDocument/2006/relationships/tags" Target="../tags/tag451.xml"/><Relationship Id="rId7" Type="http://schemas.openxmlformats.org/officeDocument/2006/relationships/tags" Target="../tags/tag450.xml"/><Relationship Id="rId6" Type="http://schemas.openxmlformats.org/officeDocument/2006/relationships/tags" Target="../tags/tag449.xml"/><Relationship Id="rId5" Type="http://schemas.openxmlformats.org/officeDocument/2006/relationships/tags" Target="../tags/tag448.xml"/><Relationship Id="rId4" Type="http://schemas.openxmlformats.org/officeDocument/2006/relationships/tags" Target="../tags/tag447.xml"/><Relationship Id="rId3" Type="http://schemas.openxmlformats.org/officeDocument/2006/relationships/tags" Target="../tags/tag446.xml"/><Relationship Id="rId2" Type="http://schemas.openxmlformats.org/officeDocument/2006/relationships/tags" Target="../tags/tag445.xml"/><Relationship Id="rId14" Type="http://schemas.openxmlformats.org/officeDocument/2006/relationships/notesSlide" Target="../notesSlides/notesSlide37.xml"/><Relationship Id="rId13" Type="http://schemas.openxmlformats.org/officeDocument/2006/relationships/slideLayout" Target="../slideLayouts/slideLayout276.xml"/><Relationship Id="rId12" Type="http://schemas.openxmlformats.org/officeDocument/2006/relationships/tags" Target="../tags/tag455.xml"/><Relationship Id="rId11" Type="http://schemas.openxmlformats.org/officeDocument/2006/relationships/tags" Target="../tags/tag454.xml"/><Relationship Id="rId10" Type="http://schemas.openxmlformats.org/officeDocument/2006/relationships/tags" Target="../tags/tag453.xml"/><Relationship Id="rId1" Type="http://schemas.openxmlformats.org/officeDocument/2006/relationships/tags" Target="../tags/tag444.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86.xml"/><Relationship Id="rId5" Type="http://schemas.openxmlformats.org/officeDocument/2006/relationships/tags" Target="../tags/tag460.xml"/><Relationship Id="rId4" Type="http://schemas.openxmlformats.org/officeDocument/2006/relationships/tags" Target="../tags/tag459.xml"/><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tags" Target="../tags/tag456.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6.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1" Type="http://schemas.openxmlformats.org/officeDocument/2006/relationships/notesSlide" Target="../notesSlides/notesSlide6.xml"/><Relationship Id="rId10" Type="http://schemas.openxmlformats.org/officeDocument/2006/relationships/slideLayout" Target="../slideLayouts/slideLayout292.xml"/><Relationship Id="rId1" Type="http://schemas.openxmlformats.org/officeDocument/2006/relationships/tags" Target="../tags/tag1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lstStyle/>
          <a:p>
            <a:r>
              <a:rPr lang="en-US" altLang="zh-CN" dirty="0"/>
              <a:t>AngularJS Introduction</a:t>
            </a:r>
            <a:endParaRPr lang="en-US" altLang="zh-CN" dirty="0"/>
          </a:p>
        </p:txBody>
      </p:sp>
      <p:sp>
        <p:nvSpPr>
          <p:cNvPr id="5" name="副标题 4"/>
          <p:cNvSpPr>
            <a:spLocks noGrp="1"/>
          </p:cNvSpPr>
          <p:nvPr>
            <p:ph type="subTitle" idx="1"/>
            <p:custDataLst>
              <p:tags r:id="rId2"/>
            </p:custDataLst>
          </p:nvPr>
        </p:nvSpPr>
        <p:spPr>
          <a:xfrm>
            <a:off x="1524000" y="3886835"/>
            <a:ext cx="9144000" cy="1031875"/>
          </a:xfrm>
        </p:spPr>
        <p:txBody>
          <a:bodyPr>
            <a:normAutofit/>
          </a:bodyPr>
          <a:lstStyle/>
          <a:p>
            <a:r>
              <a:rPr lang="en-US" altLang="zh-CN" dirty="0"/>
              <a:t>PS Zhang</a:t>
            </a:r>
            <a:endParaRPr lang="en-US" altLang="zh-CN" dirty="0"/>
          </a:p>
          <a:p>
            <a:r>
              <a:rPr lang="en-US" altLang="zh-CN" dirty="0"/>
              <a:t>Sr. Software Engineer</a:t>
            </a:r>
            <a:endParaRPr lang="en-US" altLang="zh-CN" dirty="0"/>
          </a:p>
          <a:p>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Module</a:t>
            </a:r>
            <a:endParaRPr lang="en-US" altLang="zh-CN" dirty="0"/>
          </a:p>
        </p:txBody>
      </p:sp>
      <p:sp>
        <p:nvSpPr>
          <p:cNvPr id="4" name="内容占位符 3"/>
          <p:cNvSpPr>
            <a:spLocks noGrp="1"/>
          </p:cNvSpPr>
          <p:nvPr>
            <p:ph idx="1"/>
            <p:custDataLst>
              <p:tags r:id="rId2"/>
            </p:custDataLst>
          </p:nvPr>
        </p:nvSpPr>
        <p:spPr/>
        <p:txBody>
          <a:bodyPr/>
          <a:lstStyle/>
          <a:p>
            <a:pPr algn="ctr">
              <a:lnSpc>
                <a:spcPct val="150000"/>
              </a:lnSpc>
            </a:pPr>
            <a:r>
              <a:rPr lang="en-US" dirty="0"/>
              <a:t>Modules are containers</a:t>
            </a:r>
            <a:endParaRPr lang="en-US" dirty="0"/>
          </a:p>
          <a:p>
            <a:pPr algn="ctr">
              <a:lnSpc>
                <a:spcPct val="150000"/>
              </a:lnSpc>
            </a:pPr>
            <a:r>
              <a:rPr lang="en-US" dirty="0"/>
              <a:t>&lt;html ng-app=”moduleName”&gt;</a:t>
            </a:r>
            <a:endParaRPr lang="en-US" dirty="0"/>
          </a:p>
          <a:p>
            <a:pPr algn="ctr">
              <a:lnSpc>
                <a:spcPct val="150000"/>
              </a:lnSpc>
            </a:pPr>
            <a:endParaRPr lang="en-US" dirty="0"/>
          </a:p>
        </p:txBody>
      </p:sp>
      <p:sp>
        <p:nvSpPr>
          <p:cNvPr id="2" name="流程图: 过程 1"/>
          <p:cNvSpPr/>
          <p:nvPr/>
        </p:nvSpPr>
        <p:spPr>
          <a:xfrm>
            <a:off x="1303020" y="2902585"/>
            <a:ext cx="9255760" cy="6026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Module</a:t>
            </a:r>
            <a:endParaRPr lang="en-US" altLang="zh-CN"/>
          </a:p>
        </p:txBody>
      </p:sp>
      <p:sp>
        <p:nvSpPr>
          <p:cNvPr id="5" name="流程图: 过程 4"/>
          <p:cNvSpPr/>
          <p:nvPr/>
        </p:nvSpPr>
        <p:spPr>
          <a:xfrm>
            <a:off x="130302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流程图: 过程 5"/>
          <p:cNvSpPr/>
          <p:nvPr/>
        </p:nvSpPr>
        <p:spPr>
          <a:xfrm>
            <a:off x="310261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Filter</a:t>
            </a:r>
            <a:endParaRPr lang="en-US" altLang="zh-CN"/>
          </a:p>
        </p:txBody>
      </p:sp>
      <p:sp>
        <p:nvSpPr>
          <p:cNvPr id="7" name="流程图: 过程 6"/>
          <p:cNvSpPr/>
          <p:nvPr/>
        </p:nvSpPr>
        <p:spPr>
          <a:xfrm>
            <a:off x="513207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Directive</a:t>
            </a:r>
            <a:endParaRPr lang="en-US" altLang="zh-CN"/>
          </a:p>
        </p:txBody>
      </p:sp>
      <p:sp>
        <p:nvSpPr>
          <p:cNvPr id="8" name="流程图: 过程 7"/>
          <p:cNvSpPr/>
          <p:nvPr/>
        </p:nvSpPr>
        <p:spPr>
          <a:xfrm>
            <a:off x="727583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Factory</a:t>
            </a:r>
            <a:endParaRPr lang="en-US" altLang="zh-CN"/>
          </a:p>
        </p:txBody>
      </p:sp>
      <p:sp>
        <p:nvSpPr>
          <p:cNvPr id="9" name="流程图: 过程 8"/>
          <p:cNvSpPr/>
          <p:nvPr/>
        </p:nvSpPr>
        <p:spPr>
          <a:xfrm>
            <a:off x="9353550" y="4026535"/>
            <a:ext cx="120523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Controller</a:t>
            </a:r>
            <a:endParaRPr lang="en-US" altLang="zh-CN"/>
          </a:p>
        </p:txBody>
      </p:sp>
      <p:sp>
        <p:nvSpPr>
          <p:cNvPr id="10" name="流程图: 过程 9"/>
          <p:cNvSpPr/>
          <p:nvPr/>
        </p:nvSpPr>
        <p:spPr>
          <a:xfrm>
            <a:off x="1303020" y="489648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Routes</a:t>
            </a:r>
            <a:endParaRPr lang="en-US" altLang="zh-CN"/>
          </a:p>
        </p:txBody>
      </p:sp>
      <p:sp>
        <p:nvSpPr>
          <p:cNvPr id="11" name="流程图: 过程 10"/>
          <p:cNvSpPr/>
          <p:nvPr/>
        </p:nvSpPr>
        <p:spPr>
          <a:xfrm>
            <a:off x="7275830" y="467868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Service</a:t>
            </a:r>
            <a:endParaRPr lang="en-US" altLang="zh-CN"/>
          </a:p>
        </p:txBody>
      </p:sp>
      <p:sp>
        <p:nvSpPr>
          <p:cNvPr id="12" name="流程图: 过程 11"/>
          <p:cNvSpPr/>
          <p:nvPr/>
        </p:nvSpPr>
        <p:spPr>
          <a:xfrm>
            <a:off x="7275830" y="531495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Provider</a:t>
            </a:r>
            <a:endParaRPr lang="en-US" altLang="zh-CN"/>
          </a:p>
        </p:txBody>
      </p:sp>
      <p:sp>
        <p:nvSpPr>
          <p:cNvPr id="13" name="流程图: 过程 12"/>
          <p:cNvSpPr/>
          <p:nvPr/>
        </p:nvSpPr>
        <p:spPr>
          <a:xfrm>
            <a:off x="7275830" y="592391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Value</a:t>
            </a:r>
            <a:endParaRPr lang="en-US" altLang="zh-CN"/>
          </a:p>
        </p:txBody>
      </p:sp>
      <p:sp>
        <p:nvSpPr>
          <p:cNvPr id="14" name="流程图: 过程 13"/>
          <p:cNvSpPr/>
          <p:nvPr/>
        </p:nvSpPr>
        <p:spPr>
          <a:xfrm>
            <a:off x="131699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Config</a:t>
            </a:r>
            <a:endParaRPr lang="en-US"/>
          </a:p>
        </p:txBody>
      </p:sp>
      <p:sp>
        <p:nvSpPr>
          <p:cNvPr id="15" name="流程图: 过程 14"/>
          <p:cNvSpPr/>
          <p:nvPr/>
        </p:nvSpPr>
        <p:spPr>
          <a:xfrm>
            <a:off x="311658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Filter</a:t>
            </a:r>
            <a:endParaRPr lang="en-US" altLang="zh-CN"/>
          </a:p>
        </p:txBody>
      </p:sp>
      <p:sp>
        <p:nvSpPr>
          <p:cNvPr id="16" name="流程图: 过程 15"/>
          <p:cNvSpPr/>
          <p:nvPr/>
        </p:nvSpPr>
        <p:spPr>
          <a:xfrm>
            <a:off x="514604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Directive</a:t>
            </a:r>
            <a:endParaRPr lang="en-US" altLang="zh-CN"/>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Directive</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Bi-Direction Data Binding</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Encoding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Locale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G11N practice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2"/>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4"/>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1481373"/>
            <a:ext cx="7537756" cy="1287419"/>
            <a:chOff x="803122" y="860049"/>
            <a:chExt cx="7537756" cy="1287419"/>
          </a:xfrm>
        </p:grpSpPr>
        <p:cxnSp>
          <p:nvCxnSpPr>
            <p:cNvPr id="37" name="直接连接符 36"/>
            <p:cNvCxnSpPr/>
            <p:nvPr>
              <p:custDataLst>
                <p:tags r:id="rId2"/>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Brief Introduction</a:t>
              </a:r>
              <a:endParaRPr lang="en-US" altLang="zh-CN" dirty="0" smtClean="0">
                <a:latin typeface="+mn-lt"/>
                <a:ea typeface="+mn-ea"/>
              </a:endParaRPr>
            </a:p>
          </p:txBody>
        </p:sp>
      </p:grpSp>
      <p:grpSp>
        <p:nvGrpSpPr>
          <p:cNvPr id="4" name="组合 3"/>
          <p:cNvGrpSpPr/>
          <p:nvPr>
            <p:custDataLst>
              <p:tags r:id="rId8"/>
            </p:custDataLst>
          </p:nvPr>
        </p:nvGrpSpPr>
        <p:grpSpPr>
          <a:xfrm>
            <a:off x="2327122" y="2380386"/>
            <a:ext cx="7537756" cy="1287419"/>
            <a:chOff x="803122" y="1850649"/>
            <a:chExt cx="7537756" cy="1287419"/>
          </a:xfrm>
        </p:grpSpPr>
        <p:cxnSp>
          <p:nvCxnSpPr>
            <p:cNvPr id="44" name="直接连接符 43"/>
            <p:cNvCxnSpPr/>
            <p:nvPr>
              <p:custDataLst>
                <p:tags r:id="rId9"/>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Basic Concept</a:t>
              </a:r>
              <a:endParaRPr lang="en-US" altLang="zh-CN" dirty="0" smtClean="0">
                <a:latin typeface="+mn-lt"/>
                <a:ea typeface="+mn-ea"/>
              </a:endParaRPr>
            </a:p>
          </p:txBody>
        </p:sp>
      </p:grpSp>
      <p:grpSp>
        <p:nvGrpSpPr>
          <p:cNvPr id="5" name="组合 4"/>
          <p:cNvGrpSpPr/>
          <p:nvPr>
            <p:custDataLst>
              <p:tags r:id="rId14"/>
            </p:custDataLst>
          </p:nvPr>
        </p:nvGrpSpPr>
        <p:grpSpPr>
          <a:xfrm>
            <a:off x="2327122" y="3279399"/>
            <a:ext cx="7537756" cy="1287419"/>
            <a:chOff x="803122" y="2841249"/>
            <a:chExt cx="7537756" cy="1287419"/>
          </a:xfrm>
        </p:grpSpPr>
        <p:cxnSp>
          <p:nvCxnSpPr>
            <p:cNvPr id="51" name="直接连接符 50"/>
            <p:cNvCxnSpPr/>
            <p:nvPr>
              <p:custDataLst>
                <p:tags r:id="rId15"/>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6"/>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18"/>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Principle of AngularJS</a:t>
              </a:r>
              <a:endParaRPr lang="en-US" altLang="zh-CN" dirty="0" smtClean="0">
                <a:latin typeface="+mn-lt"/>
                <a:ea typeface="+mn-ea"/>
              </a:endParaRPr>
            </a:p>
          </p:txBody>
        </p:sp>
      </p:grpSp>
      <p:grpSp>
        <p:nvGrpSpPr>
          <p:cNvPr id="6" name="组合 5"/>
          <p:cNvGrpSpPr/>
          <p:nvPr>
            <p:custDataLst>
              <p:tags r:id="rId20"/>
            </p:custDataLst>
          </p:nvPr>
        </p:nvGrpSpPr>
        <p:grpSpPr>
          <a:xfrm>
            <a:off x="2327122" y="4178412"/>
            <a:ext cx="7537756" cy="1287419"/>
            <a:chOff x="803122" y="3831849"/>
            <a:chExt cx="7537756" cy="1287419"/>
          </a:xfrm>
        </p:grpSpPr>
        <p:cxnSp>
          <p:nvCxnSpPr>
            <p:cNvPr id="58" name="直接连接符 57"/>
            <p:cNvCxnSpPr/>
            <p:nvPr>
              <p:custDataLst>
                <p:tags r:id="rId21"/>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Widget</a:t>
              </a:r>
              <a:endParaRPr lang="en-US" altLang="zh-CN" dirty="0" smtClean="0">
                <a:latin typeface="+mn-lt"/>
                <a:ea typeface="+mn-ea"/>
              </a:endParaRPr>
            </a:p>
          </p:txBody>
        </p:sp>
      </p:grpSp>
      <p:grpSp>
        <p:nvGrpSpPr>
          <p:cNvPr id="7" name="组合 6"/>
          <p:cNvGrpSpPr/>
          <p:nvPr>
            <p:custDataLst>
              <p:tags r:id="rId26"/>
            </p:custDataLst>
          </p:nvPr>
        </p:nvGrpSpPr>
        <p:grpSpPr>
          <a:xfrm>
            <a:off x="2327122" y="5077426"/>
            <a:ext cx="7537756" cy="1287419"/>
            <a:chOff x="803122" y="4822449"/>
            <a:chExt cx="7537756" cy="1287419"/>
          </a:xfrm>
        </p:grpSpPr>
        <p:cxnSp>
          <p:nvCxnSpPr>
            <p:cNvPr id="65" name="直接连接符 64"/>
            <p:cNvCxnSpPr/>
            <p:nvPr>
              <p:custDataLst>
                <p:tags r:id="rId27"/>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G11N practice in Java project</a:t>
              </a:r>
              <a:endParaRPr lang="en-US" altLang="zh-CN" dirty="0" smtClean="0">
                <a:latin typeface="+mn-lt"/>
                <a:ea typeface="+mn-ea"/>
              </a:endParaRPr>
            </a:p>
          </p:txBody>
        </p:sp>
      </p:grpSp>
      <p:sp>
        <p:nvSpPr>
          <p:cNvPr id="34" name="MH_Others_1"/>
          <p:cNvSpPr/>
          <p:nvPr>
            <p:custDataLst>
              <p:tags r:id="rId3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35" name="MH_Others_2"/>
          <p:cNvSpPr/>
          <p:nvPr>
            <p:custDataLst>
              <p:tags r:id="rId3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3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H_Others_1"/>
          <p:cNvSpPr/>
          <p:nvPr>
            <p:custDataLst>
              <p:tags r:id="rId1"/>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3" name="MH_Others_2"/>
          <p:cNvSpPr/>
          <p:nvPr>
            <p:custDataLst>
              <p:tags r:id="rId2"/>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grpSp>
        <p:nvGrpSpPr>
          <p:cNvPr id="2" name="组合 1"/>
          <p:cNvGrpSpPr/>
          <p:nvPr>
            <p:custDataLst>
              <p:tags r:id="rId3"/>
            </p:custDataLst>
          </p:nvPr>
        </p:nvGrpSpPr>
        <p:grpSpPr>
          <a:xfrm>
            <a:off x="2327122" y="2974322"/>
            <a:ext cx="7537756" cy="1287419"/>
            <a:chOff x="803122" y="1463021"/>
            <a:chExt cx="7537756" cy="1287419"/>
          </a:xfrm>
        </p:grpSpPr>
        <p:cxnSp>
          <p:nvCxnSpPr>
            <p:cNvPr id="19" name="直接连接符 18"/>
            <p:cNvCxnSpPr/>
            <p:nvPr>
              <p:custDataLst>
                <p:tags r:id="rId4"/>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5"/>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8"/>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9"/>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Tree>
    <p:custDataLst>
      <p:tags r:id="rId10"/>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4256378"/>
            <a:ext cx="7537756" cy="1287419"/>
            <a:chOff x="803122" y="3284827"/>
            <a:chExt cx="7537756" cy="1287419"/>
          </a:xfrm>
        </p:grpSpPr>
        <p:cxnSp>
          <p:nvCxnSpPr>
            <p:cNvPr id="44" name="直接连接符 43"/>
            <p:cNvCxnSpPr/>
            <p:nvPr>
              <p:custDataLst>
                <p:tags r:id="rId2"/>
              </p:custDataLst>
            </p:nvPr>
          </p:nvCxnSpPr>
          <p:spPr>
            <a:xfrm>
              <a:off x="1182316" y="430116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3"/>
              </p:custDataLst>
            </p:nvPr>
          </p:nvCxnSpPr>
          <p:spPr>
            <a:xfrm>
              <a:off x="1605647" y="384717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50479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6"/>
              </p:custDataLst>
            </p:nvPr>
          </p:nvSpPr>
          <p:spPr>
            <a:xfrm rot="18848767">
              <a:off x="852531" y="375059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7"/>
              </p:custDataLst>
            </p:nvPr>
          </p:nvSpPr>
          <p:spPr>
            <a:xfrm>
              <a:off x="1422593" y="385563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2" name="组合 1"/>
          <p:cNvGrpSpPr/>
          <p:nvPr>
            <p:custDataLst>
              <p:tags r:id="rId8"/>
            </p:custDataLst>
          </p:nvPr>
        </p:nvGrpSpPr>
        <p:grpSpPr>
          <a:xfrm>
            <a:off x="2327122" y="2434572"/>
            <a:ext cx="7537756" cy="1287419"/>
            <a:chOff x="803122" y="1463021"/>
            <a:chExt cx="7537756" cy="1287419"/>
          </a:xfrm>
        </p:grpSpPr>
        <p:cxnSp>
          <p:nvCxnSpPr>
            <p:cNvPr id="19" name="直接连接符 18"/>
            <p:cNvCxnSpPr/>
            <p:nvPr>
              <p:custDataLst>
                <p:tags r:id="rId9"/>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0"/>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12"/>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13"/>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18" name="MH_Others_1"/>
          <p:cNvSpPr/>
          <p:nvPr>
            <p:custDataLst>
              <p:tags r:id="rId14"/>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 name="MH_Others_2"/>
          <p:cNvSpPr/>
          <p:nvPr>
            <p:custDataLst>
              <p:tags r:id="rId15"/>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6"/>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2004242"/>
            <a:ext cx="7537756" cy="1287419"/>
            <a:chOff x="803122" y="1299391"/>
            <a:chExt cx="7537756" cy="1287419"/>
          </a:xfrm>
        </p:grpSpPr>
        <p:cxnSp>
          <p:nvCxnSpPr>
            <p:cNvPr id="37" name="直接连接符 36"/>
            <p:cNvCxnSpPr/>
            <p:nvPr>
              <p:custDataLst>
                <p:tags r:id="rId2"/>
              </p:custDataLst>
            </p:nvPr>
          </p:nvCxnSpPr>
          <p:spPr>
            <a:xfrm>
              <a:off x="1182316" y="23157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8617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5193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7651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8702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3" name="组合 2"/>
          <p:cNvGrpSpPr/>
          <p:nvPr>
            <p:custDataLst>
              <p:tags r:id="rId8"/>
            </p:custDataLst>
          </p:nvPr>
        </p:nvGrpSpPr>
        <p:grpSpPr>
          <a:xfrm>
            <a:off x="2327122" y="3490142"/>
            <a:ext cx="7537756" cy="1287419"/>
            <a:chOff x="803122" y="2785291"/>
            <a:chExt cx="7537756" cy="1287419"/>
          </a:xfrm>
        </p:grpSpPr>
        <p:cxnSp>
          <p:nvCxnSpPr>
            <p:cNvPr id="44" name="直接连接符 43"/>
            <p:cNvCxnSpPr/>
            <p:nvPr>
              <p:custDataLst>
                <p:tags r:id="rId9"/>
              </p:custDataLst>
            </p:nvPr>
          </p:nvCxnSpPr>
          <p:spPr>
            <a:xfrm>
              <a:off x="1182316" y="38016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33476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052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32510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33561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4" name="组合 3"/>
          <p:cNvGrpSpPr/>
          <p:nvPr>
            <p:custDataLst>
              <p:tags r:id="rId14"/>
            </p:custDataLst>
          </p:nvPr>
        </p:nvGrpSpPr>
        <p:grpSpPr>
          <a:xfrm>
            <a:off x="2327122" y="4976042"/>
            <a:ext cx="7537756" cy="1287419"/>
            <a:chOff x="803122" y="4271191"/>
            <a:chExt cx="7537756" cy="1287419"/>
          </a:xfrm>
        </p:grpSpPr>
        <p:cxnSp>
          <p:nvCxnSpPr>
            <p:cNvPr id="58" name="直接连接符 57"/>
            <p:cNvCxnSpPr/>
            <p:nvPr>
              <p:custDataLst>
                <p:tags r:id="rId15"/>
              </p:custDataLst>
            </p:nvPr>
          </p:nvCxnSpPr>
          <p:spPr>
            <a:xfrm>
              <a:off x="1182316" y="52875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6"/>
              </p:custDataLst>
            </p:nvPr>
          </p:nvCxnSpPr>
          <p:spPr>
            <a:xfrm>
              <a:off x="1605647" y="48335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4911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8"/>
              </p:custDataLst>
            </p:nvPr>
          </p:nvSpPr>
          <p:spPr>
            <a:xfrm rot="18848767">
              <a:off x="852531" y="47369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63" name="文本框 62"/>
            <p:cNvSpPr txBox="1"/>
            <p:nvPr>
              <p:custDataLst>
                <p:tags r:id="rId19"/>
              </p:custDataLst>
            </p:nvPr>
          </p:nvSpPr>
          <p:spPr>
            <a:xfrm>
              <a:off x="1422593" y="4842001"/>
              <a:ext cx="6596547" cy="452431"/>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24" name="MH_Others_1"/>
          <p:cNvSpPr/>
          <p:nvPr>
            <p:custDataLst>
              <p:tags r:id="rId20"/>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5" name="MH_Others_2"/>
          <p:cNvSpPr/>
          <p:nvPr>
            <p:custDataLst>
              <p:tags r:id="rId21"/>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22"/>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1155847"/>
            <a:ext cx="7537756" cy="1287419"/>
            <a:chOff x="803122" y="546777"/>
            <a:chExt cx="7537756" cy="1287419"/>
          </a:xfrm>
        </p:grpSpPr>
        <p:cxnSp>
          <p:nvCxnSpPr>
            <p:cNvPr id="37" name="直接连接符 36"/>
            <p:cNvCxnSpPr/>
            <p:nvPr>
              <p:custDataLst>
                <p:tags r:id="rId2"/>
              </p:custDataLst>
            </p:nvPr>
          </p:nvCxnSpPr>
          <p:spPr>
            <a:xfrm>
              <a:off x="1182316" y="1563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109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766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012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117588"/>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1" name="组合 10"/>
          <p:cNvGrpSpPr/>
          <p:nvPr>
            <p:custDataLst>
              <p:tags r:id="rId8"/>
            </p:custDataLst>
          </p:nvPr>
        </p:nvGrpSpPr>
        <p:grpSpPr>
          <a:xfrm>
            <a:off x="2327122" y="1996658"/>
            <a:ext cx="7537756" cy="1287419"/>
            <a:chOff x="803122" y="1537377"/>
            <a:chExt cx="7537756" cy="1287419"/>
          </a:xfrm>
        </p:grpSpPr>
        <p:pic>
          <p:nvPicPr>
            <p:cNvPr id="47" name="MH_Others_3"/>
            <p:cNvPicPr>
              <a:picLocks noChangeAspect="1" noChangeArrowheads="1"/>
            </p:cNvPicPr>
            <p:nvPr>
              <p:custDataLst>
                <p:tags r:id="rId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7573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43"/>
            <p:cNvCxnSpPr/>
            <p:nvPr>
              <p:custDataLst>
                <p:tags r:id="rId10"/>
              </p:custDataLst>
            </p:nvPr>
          </p:nvCxnSpPr>
          <p:spPr>
            <a:xfrm>
              <a:off x="1182316" y="25537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1"/>
              </p:custDataLst>
            </p:nvPr>
          </p:nvCxnSpPr>
          <p:spPr>
            <a:xfrm>
              <a:off x="1605647" y="20997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8" name="MH_Number_1"/>
            <p:cNvSpPr txBox="1"/>
            <p:nvPr>
              <p:custDataLst>
                <p:tags r:id="rId12"/>
              </p:custDataLst>
            </p:nvPr>
          </p:nvSpPr>
          <p:spPr>
            <a:xfrm rot="18848767">
              <a:off x="852531" y="20031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108188"/>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2" name="组合 11"/>
          <p:cNvGrpSpPr/>
          <p:nvPr>
            <p:custDataLst>
              <p:tags r:id="rId14"/>
            </p:custDataLst>
          </p:nvPr>
        </p:nvGrpSpPr>
        <p:grpSpPr>
          <a:xfrm>
            <a:off x="2327122" y="2837469"/>
            <a:ext cx="7537756" cy="1287419"/>
            <a:chOff x="803122" y="2527977"/>
            <a:chExt cx="7537756" cy="1287419"/>
          </a:xfrm>
        </p:grpSpPr>
        <p:pic>
          <p:nvPicPr>
            <p:cNvPr id="54" name="MH_Others_3"/>
            <p:cNvPicPr>
              <a:picLocks noChangeAspect="1" noChangeArrowheads="1"/>
            </p:cNvPicPr>
            <p:nvPr>
              <p:custDataLst>
                <p:tags r:id="rId1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7479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连接符 50"/>
            <p:cNvCxnSpPr/>
            <p:nvPr>
              <p:custDataLst>
                <p:tags r:id="rId16"/>
              </p:custDataLst>
            </p:nvPr>
          </p:nvCxnSpPr>
          <p:spPr>
            <a:xfrm>
              <a:off x="1182316" y="35443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7"/>
              </p:custDataLst>
            </p:nvPr>
          </p:nvCxnSpPr>
          <p:spPr>
            <a:xfrm>
              <a:off x="1605647" y="30903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MH_Number_1"/>
            <p:cNvSpPr txBox="1"/>
            <p:nvPr>
              <p:custDataLst>
                <p:tags r:id="rId18"/>
              </p:custDataLst>
            </p:nvPr>
          </p:nvSpPr>
          <p:spPr>
            <a:xfrm rot="18848767">
              <a:off x="852531" y="29937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09878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8" name="组合 7"/>
          <p:cNvGrpSpPr/>
          <p:nvPr>
            <p:custDataLst>
              <p:tags r:id="rId20"/>
            </p:custDataLst>
          </p:nvPr>
        </p:nvGrpSpPr>
        <p:grpSpPr>
          <a:xfrm>
            <a:off x="2327122" y="3678280"/>
            <a:ext cx="7537756" cy="1287419"/>
            <a:chOff x="803122" y="3518577"/>
            <a:chExt cx="7537756" cy="1287419"/>
          </a:xfrm>
        </p:grpSpPr>
        <p:cxnSp>
          <p:nvCxnSpPr>
            <p:cNvPr id="58" name="直接连接符 57"/>
            <p:cNvCxnSpPr/>
            <p:nvPr>
              <p:custDataLst>
                <p:tags r:id="rId21"/>
              </p:custDataLst>
            </p:nvPr>
          </p:nvCxnSpPr>
          <p:spPr>
            <a:xfrm>
              <a:off x="1182316" y="45349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0809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7385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39843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089388"/>
              <a:ext cx="6596547" cy="445520"/>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9" name="组合 8"/>
          <p:cNvGrpSpPr/>
          <p:nvPr>
            <p:custDataLst>
              <p:tags r:id="rId26"/>
            </p:custDataLst>
          </p:nvPr>
        </p:nvGrpSpPr>
        <p:grpSpPr>
          <a:xfrm>
            <a:off x="2327122" y="4519091"/>
            <a:ext cx="7537756" cy="1287419"/>
            <a:chOff x="803122" y="4509177"/>
            <a:chExt cx="7537756" cy="1287419"/>
          </a:xfrm>
        </p:grpSpPr>
        <p:cxnSp>
          <p:nvCxnSpPr>
            <p:cNvPr id="65" name="直接连接符 64"/>
            <p:cNvCxnSpPr/>
            <p:nvPr>
              <p:custDataLst>
                <p:tags r:id="rId27"/>
              </p:custDataLst>
            </p:nvPr>
          </p:nvCxnSpPr>
          <p:spPr>
            <a:xfrm>
              <a:off x="1182316" y="55255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0715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7291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49749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079988"/>
              <a:ext cx="6596547" cy="445519"/>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0" name="组合 9"/>
          <p:cNvGrpSpPr/>
          <p:nvPr>
            <p:custDataLst>
              <p:tags r:id="rId32"/>
            </p:custDataLst>
          </p:nvPr>
        </p:nvGrpSpPr>
        <p:grpSpPr>
          <a:xfrm>
            <a:off x="2327122" y="5359901"/>
            <a:ext cx="7537756" cy="1287419"/>
            <a:chOff x="803122" y="5499777"/>
            <a:chExt cx="7537756" cy="1287419"/>
          </a:xfrm>
        </p:grpSpPr>
        <p:cxnSp>
          <p:nvCxnSpPr>
            <p:cNvPr id="72" name="直接连接符 71"/>
            <p:cNvCxnSpPr/>
            <p:nvPr>
              <p:custDataLst>
                <p:tags r:id="rId33"/>
              </p:custDataLst>
            </p:nvPr>
          </p:nvCxnSpPr>
          <p:spPr>
            <a:xfrm>
              <a:off x="1182316" y="6516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34"/>
              </p:custDataLst>
            </p:nvPr>
          </p:nvCxnSpPr>
          <p:spPr>
            <a:xfrm>
              <a:off x="1605647" y="6062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8" name="MH_Others_3"/>
            <p:cNvPicPr>
              <a:picLocks noChangeAspect="1" noChangeArrowheads="1"/>
            </p:cNvPicPr>
            <p:nvPr>
              <p:custDataLst>
                <p:tags r:id="rId3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719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9" name="MH_Number_1"/>
            <p:cNvSpPr txBox="1"/>
            <p:nvPr>
              <p:custDataLst>
                <p:tags r:id="rId36"/>
              </p:custDataLst>
            </p:nvPr>
          </p:nvSpPr>
          <p:spPr>
            <a:xfrm rot="18848767">
              <a:off x="852531" y="5965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06</a:t>
              </a:r>
              <a:endParaRPr lang="zh-CN" altLang="en-US" sz="2800" b="1" dirty="0">
                <a:solidFill>
                  <a:schemeClr val="accent2"/>
                </a:solidFill>
                <a:latin typeface="+mn-lt"/>
                <a:ea typeface="+mn-ea"/>
              </a:endParaRPr>
            </a:p>
          </p:txBody>
        </p:sp>
        <p:sp>
          <p:nvSpPr>
            <p:cNvPr id="80" name="文本框 79"/>
            <p:cNvSpPr txBox="1"/>
            <p:nvPr>
              <p:custDataLst>
                <p:tags r:id="rId37"/>
              </p:custDataLst>
            </p:nvPr>
          </p:nvSpPr>
          <p:spPr>
            <a:xfrm>
              <a:off x="1422593" y="6070588"/>
              <a:ext cx="6596547" cy="430943"/>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41" name="MH_Others_1"/>
          <p:cNvSpPr/>
          <p:nvPr>
            <p:custDataLst>
              <p:tags r:id="rId38"/>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42" name="MH_Others_2"/>
          <p:cNvSpPr/>
          <p:nvPr>
            <p:custDataLst>
              <p:tags r:id="rId39"/>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40"/>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zh-CN" altLang="en-US" dirty="0"/>
              <a:t>LOREM IPSUM DOLOR</a:t>
            </a:r>
            <a:endParaRPr lang="zh-CN" altLang="en-US" dirty="0"/>
          </a:p>
        </p:txBody>
      </p:sp>
    </p:spTree>
    <p:custDataLst>
      <p:tags r:id="rId3"/>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1"/>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2"/>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3"/>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5"/>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1"/>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2"/>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3"/>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4"/>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5"/>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6"/>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8"/>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1"/>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2"/>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3"/>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4"/>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5"/>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6"/>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7"/>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8"/>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9"/>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
        <p:nvSpPr>
          <p:cNvPr id="2" name="任意多边形 1"/>
          <p:cNvSpPr/>
          <p:nvPr>
            <p:custDataLst>
              <p:tags r:id="rId11"/>
            </p:custDataLst>
          </p:nvPr>
        </p:nvSpPr>
        <p:spPr>
          <a:xfrm>
            <a:off x="2733719" y="2244302"/>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3" name="椭圆 2"/>
          <p:cNvSpPr/>
          <p:nvPr>
            <p:custDataLst>
              <p:tags r:id="rId12"/>
            </p:custDataLst>
          </p:nvPr>
        </p:nvSpPr>
        <p:spPr>
          <a:xfrm>
            <a:off x="2931271" y="2441853"/>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4" name="任意多边形 3"/>
          <p:cNvSpPr/>
          <p:nvPr>
            <p:custDataLst>
              <p:tags r:id="rId13"/>
            </p:custDataLst>
          </p:nvPr>
        </p:nvSpPr>
        <p:spPr>
          <a:xfrm>
            <a:off x="5150417" y="2244302"/>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14"/>
            </p:custDataLst>
          </p:nvPr>
        </p:nvSpPr>
        <p:spPr>
          <a:xfrm>
            <a:off x="5347967" y="2441853"/>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 name="椭圆 5"/>
          <p:cNvSpPr/>
          <p:nvPr>
            <p:custDataLst>
              <p:tags r:id="rId15"/>
            </p:custDataLst>
          </p:nvPr>
        </p:nvSpPr>
        <p:spPr>
          <a:xfrm>
            <a:off x="7567115" y="2244302"/>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16"/>
            </p:custDataLst>
          </p:nvPr>
        </p:nvSpPr>
        <p:spPr>
          <a:xfrm>
            <a:off x="7764665" y="2441853"/>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Tree>
    <p:custDataLst>
      <p:tags r:id="rId17"/>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3"/>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4"/>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7"/>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Brief Introduction</a:t>
            </a:r>
            <a:endParaRPr lang="en-US" altLang="zh-CN" dirty="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6"/>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7"/>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8"/>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0"/>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2"/>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5"/>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2"/>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3"/>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4"/>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5"/>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6"/>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2523061"/>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6"/>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3569849"/>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5"/>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9"/>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2"/>
            </p:custDataLst>
          </p:nvPr>
        </p:nvGrpSpPr>
        <p:grpSpPr>
          <a:xfrm>
            <a:off x="2997058" y="4563072"/>
            <a:ext cx="1666540" cy="1274412"/>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144450" y="3548107"/>
            <a:ext cx="1857482" cy="1420427"/>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2845659" y="2101651"/>
            <a:ext cx="2227532" cy="1703407"/>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2"/>
            </p:custDataLst>
          </p:nvPr>
        </p:nvGrpSpPr>
        <p:grpSpPr>
          <a:xfrm>
            <a:off x="3145053" y="4794190"/>
            <a:ext cx="1576186" cy="1205318"/>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230239" y="3834252"/>
            <a:ext cx="1756776" cy="1343416"/>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3001863" y="2466218"/>
            <a:ext cx="2106763" cy="1611054"/>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261669" y="1944321"/>
            <a:ext cx="2661832" cy="2035519"/>
            <a:chOff x="4423066" y="1342015"/>
            <a:chExt cx="2814420" cy="2152204"/>
          </a:xfrm>
        </p:grpSpPr>
        <p:sp>
          <p:nvSpPr>
            <p:cNvPr id="13" name="椭圆形标注 12"/>
            <p:cNvSpPr/>
            <p:nvPr>
              <p:custDataLst>
                <p:tags r:id="rId12"/>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13"/>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14"/>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2"/>
            </p:custDataLst>
          </p:nvPr>
        </p:nvGrpSpPr>
        <p:grpSpPr>
          <a:xfrm>
            <a:off x="3402696" y="5204049"/>
            <a:ext cx="1448800" cy="1107904"/>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400175" y="4321695"/>
            <a:ext cx="1614794" cy="1234842"/>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8"/>
            </p:custDataLst>
          </p:nvPr>
        </p:nvGrpSpPr>
        <p:grpSpPr>
          <a:xfrm>
            <a:off x="3269585" y="3063084"/>
            <a:ext cx="1937988" cy="1481990"/>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348248" y="2864929"/>
            <a:ext cx="2079997" cy="1590586"/>
            <a:chOff x="4423066" y="2519718"/>
            <a:chExt cx="2392601" cy="1829636"/>
          </a:xfrm>
        </p:grpSpPr>
        <p:sp>
          <p:nvSpPr>
            <p:cNvPr id="13" name="椭圆形标注 12"/>
            <p:cNvSpPr/>
            <p:nvPr>
              <p:custDataLst>
                <p:tags r:id="rId12"/>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14"/>
            </p:custDataLst>
          </p:nvPr>
        </p:nvGrpSpPr>
        <p:grpSpPr>
          <a:xfrm>
            <a:off x="3909711" y="1609592"/>
            <a:ext cx="2079997" cy="1590586"/>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8"/>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2"/>
            </p:custDataLst>
          </p:nvPr>
        </p:nvGrpSpPr>
        <p:grpSpPr>
          <a:xfrm>
            <a:off x="3149627" y="5261374"/>
            <a:ext cx="1570096" cy="1200661"/>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230618" y="4305145"/>
            <a:ext cx="1749988" cy="1338226"/>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8"/>
            </p:custDataLst>
          </p:nvPr>
        </p:nvGrpSpPr>
        <p:grpSpPr>
          <a:xfrm>
            <a:off x="3005371" y="2941160"/>
            <a:ext cx="2100240" cy="1606066"/>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11"/>
            </p:custDataLst>
          </p:nvPr>
        </p:nvGrpSpPr>
        <p:grpSpPr>
          <a:xfrm>
            <a:off x="5258063" y="2841245"/>
            <a:ext cx="2103976" cy="1608924"/>
            <a:chOff x="4423066" y="2641600"/>
            <a:chExt cx="2233215" cy="1707753"/>
          </a:xfrm>
        </p:grpSpPr>
        <p:sp>
          <p:nvSpPr>
            <p:cNvPr id="13" name="椭圆形标注 12"/>
            <p:cNvSpPr/>
            <p:nvPr>
              <p:custDataLst>
                <p:tags r:id="rId12"/>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14"/>
            </p:custDataLst>
          </p:nvPr>
        </p:nvGrpSpPr>
        <p:grpSpPr>
          <a:xfrm>
            <a:off x="3699090" y="1365980"/>
            <a:ext cx="2254139" cy="1723753"/>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17"/>
            </p:custDataLst>
          </p:nvPr>
        </p:nvGrpSpPr>
        <p:grpSpPr>
          <a:xfrm>
            <a:off x="6715835" y="1699316"/>
            <a:ext cx="2254139" cy="1723753"/>
            <a:chOff x="5970382" y="1429527"/>
            <a:chExt cx="2392601" cy="1829636"/>
          </a:xfrm>
        </p:grpSpPr>
        <p:sp>
          <p:nvSpPr>
            <p:cNvPr id="18" name="椭圆形标注 17"/>
            <p:cNvSpPr/>
            <p:nvPr>
              <p:custDataLst>
                <p:tags r:id="rId18"/>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9"/>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1"/>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2"/>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3"/>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4"/>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5"/>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6"/>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7"/>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8"/>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9"/>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0"/>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1"/>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2"/>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3"/>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What is AngularJS</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smtClean="0"/>
              <a:t>AngularJS is developed by Misko Hevery and Adam Abrons, bought by Google in 2009.</a:t>
            </a:r>
            <a:endParaRPr lang="en-US" dirty="0" smtClean="0"/>
          </a:p>
          <a:p>
            <a:pPr>
              <a:lnSpc>
                <a:spcPct val="150000"/>
              </a:lnSpc>
            </a:pPr>
            <a:r>
              <a:rPr lang="en-US" dirty="0"/>
              <a:t>AngularJS is a client side solution for web application.</a:t>
            </a:r>
            <a:endParaRPr lang="en-US" dirty="0"/>
          </a:p>
        </p:txBody>
      </p:sp>
    </p:spTree>
    <p:custDataLst>
      <p:tags r:id="rId3"/>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1"/>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2"/>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3"/>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4"/>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5"/>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6"/>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7"/>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8"/>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0"/>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1"/>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2"/>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3"/>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4"/>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5"/>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6"/>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7"/>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8"/>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9"/>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0"/>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2"/>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3"/>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Basic Concept</a:t>
            </a:r>
            <a:endParaRPr lang="en-US" altLang="zh-CN" dirty="0"/>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MVC</a:t>
            </a:r>
            <a:endParaRPr lang="en-US" altLang="zh-CN" dirty="0"/>
          </a:p>
        </p:txBody>
      </p:sp>
      <p:sp>
        <p:nvSpPr>
          <p:cNvPr id="4" name="内容占位符 3"/>
          <p:cNvSpPr>
            <a:spLocks noGrp="1"/>
          </p:cNvSpPr>
          <p:nvPr>
            <p:ph idx="1"/>
            <p:custDataLst>
              <p:tags r:id="rId2"/>
            </p:custDataLst>
          </p:nvPr>
        </p:nvSpPr>
        <p:spPr>
          <a:xfrm>
            <a:off x="838200" y="3548380"/>
            <a:ext cx="10515600" cy="2628900"/>
          </a:xfrm>
        </p:spPr>
        <p:txBody>
          <a:bodyPr>
            <a:normAutofit lnSpcReduction="10000"/>
          </a:bodyPr>
          <a:lstStyle/>
          <a:p>
            <a:pPr>
              <a:lnSpc>
                <a:spcPct val="150000"/>
              </a:lnSpc>
            </a:pPr>
            <a:r>
              <a:rPr lang="en-US" dirty="0"/>
              <a:t>Model: Data model layer.</a:t>
            </a:r>
            <a:endParaRPr lang="en-US" dirty="0"/>
          </a:p>
          <a:p>
            <a:pPr>
              <a:lnSpc>
                <a:spcPct val="150000"/>
              </a:lnSpc>
            </a:pPr>
            <a:r>
              <a:rPr lang="en-US" dirty="0"/>
              <a:t>View: View layer</a:t>
            </a:r>
            <a:endParaRPr lang="en-US" dirty="0"/>
          </a:p>
          <a:p>
            <a:pPr>
              <a:lnSpc>
                <a:spcPct val="150000"/>
              </a:lnSpc>
            </a:pPr>
            <a:r>
              <a:rPr lang="en-US" dirty="0"/>
              <a:t>Controller: Business logic and control logic layer.</a:t>
            </a:r>
            <a:endParaRPr lang="en-US" dirty="0"/>
          </a:p>
          <a:p>
            <a:pPr>
              <a:lnSpc>
                <a:spcPct val="150000"/>
              </a:lnSpc>
            </a:pPr>
            <a:r>
              <a:rPr lang="en-US" dirty="0"/>
              <a:t>Purpose: Modulization, re-use</a:t>
            </a:r>
            <a:endParaRPr lang="en-US" dirty="0"/>
          </a:p>
        </p:txBody>
      </p:sp>
      <p:sp>
        <p:nvSpPr>
          <p:cNvPr id="2" name="任意多边形 1"/>
          <p:cNvSpPr/>
          <p:nvPr>
            <p:custDataLst>
              <p:tags r:id="rId3"/>
            </p:custDataLst>
          </p:nvPr>
        </p:nvSpPr>
        <p:spPr>
          <a:xfrm>
            <a:off x="2733719" y="16721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4"/>
            </p:custDataLst>
          </p:nvPr>
        </p:nvSpPr>
        <p:spPr>
          <a:xfrm>
            <a:off x="2931271" y="18697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a:solidFill>
                  <a:srgbClr val="FFFFFF"/>
                </a:solidFill>
                <a:latin typeface="+mj-lt"/>
                <a:ea typeface="+mj-ea"/>
                <a:cs typeface="+mj-cs"/>
              </a:rPr>
              <a:t>Model</a:t>
            </a:r>
            <a:endParaRPr lang="en-US" altLang="zh-CN" dirty="0">
              <a:solidFill>
                <a:srgbClr val="FFFFFF"/>
              </a:solidFill>
              <a:latin typeface="+mj-lt"/>
              <a:ea typeface="+mj-ea"/>
              <a:cs typeface="+mj-cs"/>
            </a:endParaRPr>
          </a:p>
        </p:txBody>
      </p:sp>
      <p:sp>
        <p:nvSpPr>
          <p:cNvPr id="6" name="任意多边形 5"/>
          <p:cNvSpPr/>
          <p:nvPr>
            <p:custDataLst>
              <p:tags r:id="rId5"/>
            </p:custDataLst>
          </p:nvPr>
        </p:nvSpPr>
        <p:spPr>
          <a:xfrm>
            <a:off x="5150417" y="16721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6"/>
            </p:custDataLst>
          </p:nvPr>
        </p:nvSpPr>
        <p:spPr>
          <a:xfrm>
            <a:off x="5347967" y="18697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z="1400" dirty="0">
                <a:solidFill>
                  <a:srgbClr val="FFFFFF"/>
                </a:solidFill>
                <a:latin typeface="+mj-lt"/>
                <a:ea typeface="+mj-ea"/>
                <a:cs typeface="+mj-cs"/>
              </a:rPr>
              <a:t>Controller</a:t>
            </a:r>
            <a:endParaRPr lang="en-US" altLang="zh-CN" sz="1400" dirty="0">
              <a:solidFill>
                <a:srgbClr val="FFFFFF"/>
              </a:solidFill>
              <a:latin typeface="+mj-lt"/>
              <a:ea typeface="+mj-ea"/>
              <a:cs typeface="+mj-cs"/>
            </a:endParaRPr>
          </a:p>
        </p:txBody>
      </p:sp>
      <p:sp>
        <p:nvSpPr>
          <p:cNvPr id="8" name="椭圆 7"/>
          <p:cNvSpPr/>
          <p:nvPr>
            <p:custDataLst>
              <p:tags r:id="rId7"/>
            </p:custDataLst>
          </p:nvPr>
        </p:nvSpPr>
        <p:spPr>
          <a:xfrm>
            <a:off x="7567115" y="16721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9" name="椭圆 8"/>
          <p:cNvSpPr/>
          <p:nvPr>
            <p:custDataLst>
              <p:tags r:id="rId8"/>
            </p:custDataLst>
          </p:nvPr>
        </p:nvSpPr>
        <p:spPr>
          <a:xfrm>
            <a:off x="7764665" y="18697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a:solidFill>
                  <a:srgbClr val="FFFFFF"/>
                </a:solidFill>
                <a:latin typeface="+mj-lt"/>
                <a:ea typeface="+mj-ea"/>
                <a:cs typeface="+mj-cs"/>
              </a:rPr>
              <a:t>View</a:t>
            </a:r>
            <a:endParaRPr lang="en-US" altLang="zh-CN" dirty="0">
              <a:solidFill>
                <a:srgbClr val="FFFFFF"/>
              </a:solidFill>
              <a:latin typeface="+mj-lt"/>
              <a:ea typeface="+mj-ea"/>
              <a:cs typeface="+mj-cs"/>
            </a:endParaRPr>
          </a:p>
        </p:txBody>
      </p:sp>
    </p:spTree>
    <p:custDataLst>
      <p:tags r:id="rId9"/>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View2</a:t>
            </a:r>
            <a:endParaRPr lang="en-US" altLang="zh-CN"/>
          </a:p>
        </p:txBody>
      </p:sp>
      <p:sp>
        <p:nvSpPr>
          <p:cNvPr id="7" name="圆柱形 6"/>
          <p:cNvSpPr/>
          <p:nvPr/>
        </p:nvSpPr>
        <p:spPr>
          <a:xfrm>
            <a:off x="4313555" y="4757420"/>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Data Model</a:t>
            </a:r>
            <a:endParaRPr lang="en-US" altLang="zh-CN"/>
          </a:p>
        </p:txBody>
      </p:sp>
      <p:sp>
        <p:nvSpPr>
          <p:cNvPr id="8" name="菱形 7"/>
          <p:cNvSpPr/>
          <p:nvPr/>
        </p:nvSpPr>
        <p:spPr>
          <a:xfrm>
            <a:off x="3466465" y="2950845"/>
            <a:ext cx="2802890" cy="12490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Controller</a:t>
            </a:r>
            <a:endParaRPr lang="en-US" altLang="zh-CN"/>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View2</a:t>
            </a:r>
            <a:endParaRPr lang="en-US" altLang="zh-CN"/>
          </a:p>
        </p:txBody>
      </p:sp>
      <p:sp>
        <p:nvSpPr>
          <p:cNvPr id="7" name="圆柱形 6"/>
          <p:cNvSpPr/>
          <p:nvPr/>
        </p:nvSpPr>
        <p:spPr>
          <a:xfrm>
            <a:off x="4313555" y="4757420"/>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Data Model</a:t>
            </a:r>
            <a:endParaRPr lang="en-US" altLang="zh-CN"/>
          </a:p>
        </p:txBody>
      </p:sp>
      <p:sp>
        <p:nvSpPr>
          <p:cNvPr id="8" name="菱形 7"/>
          <p:cNvSpPr/>
          <p:nvPr/>
        </p:nvSpPr>
        <p:spPr>
          <a:xfrm>
            <a:off x="2424430" y="3131820"/>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Controller1</a:t>
            </a:r>
            <a:endParaRPr lang="en-US" altLang="zh-CN" sz="1400"/>
          </a:p>
        </p:txBody>
      </p:sp>
      <p:sp>
        <p:nvSpPr>
          <p:cNvPr id="6" name="菱形 5"/>
          <p:cNvSpPr/>
          <p:nvPr/>
        </p:nvSpPr>
        <p:spPr>
          <a:xfrm>
            <a:off x="5661025" y="3131820"/>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Controller2</a:t>
            </a:r>
            <a:endParaRPr lang="en-US" altLang="zh-CN" sz="14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View2</a:t>
            </a:r>
            <a:endParaRPr lang="en-US" altLang="zh-CN"/>
          </a:p>
        </p:txBody>
      </p:sp>
      <p:sp>
        <p:nvSpPr>
          <p:cNvPr id="7" name="圆柱形 6"/>
          <p:cNvSpPr/>
          <p:nvPr/>
        </p:nvSpPr>
        <p:spPr>
          <a:xfrm>
            <a:off x="4313555" y="4757420"/>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Data Model</a:t>
            </a:r>
            <a:endParaRPr lang="en-US" altLang="zh-CN"/>
          </a:p>
        </p:txBody>
      </p:sp>
      <p:sp>
        <p:nvSpPr>
          <p:cNvPr id="8" name="菱形 7"/>
          <p:cNvSpPr/>
          <p:nvPr/>
        </p:nvSpPr>
        <p:spPr>
          <a:xfrm>
            <a:off x="2424430" y="3131820"/>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Controller1</a:t>
            </a:r>
            <a:endParaRPr lang="en-US" altLang="zh-CN" sz="1400"/>
          </a:p>
        </p:txBody>
      </p:sp>
      <p:sp>
        <p:nvSpPr>
          <p:cNvPr id="6" name="菱形 5"/>
          <p:cNvSpPr/>
          <p:nvPr/>
        </p:nvSpPr>
        <p:spPr>
          <a:xfrm>
            <a:off x="5661025" y="3131820"/>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Controller2</a:t>
            </a:r>
            <a:endParaRPr lang="en-US" altLang="zh-CN" sz="1400"/>
          </a:p>
        </p:txBody>
      </p:sp>
    </p:spTree>
    <p:custDataLst>
      <p:tags r:id="rId1"/>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160470"/>
</p:tagLst>
</file>

<file path=ppt/tags/tag10.xml><?xml version="1.0" encoding="utf-8"?>
<p:tagLst xmlns:p="http://schemas.openxmlformats.org/presentationml/2006/main">
  <p:tag name="KSO_WM_TAG_VERSION" val="1.0"/>
  <p:tag name="KSO_WM_TEMPLATE_CATEGORY" val="custom"/>
  <p:tag name="KSO_WM_TEMPLATE_INDEX" val="160470"/>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04.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7.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xml><?xml version="1.0" encoding="utf-8"?>
<p:tagLst xmlns:p="http://schemas.openxmlformats.org/presentationml/2006/main">
  <p:tag name="KSO_WM_TAG_VERSION" val="1.0"/>
  <p:tag name="KSO_WM_TEMPLATE_CATEGORY" val="custom"/>
  <p:tag name="KSO_WM_TEMPLATE_INDEX" val="160470"/>
</p:tagLst>
</file>

<file path=ppt/tags/tag110.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3.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2.xml><?xml version="1.0" encoding="utf-8"?>
<p:tagLst xmlns:p="http://schemas.openxmlformats.org/presentationml/2006/main">
  <p:tag name="KSO_WM_TAG_VERSION" val="1.0"/>
  <p:tag name="KSO_WM_TEMPLATE_CATEGORY" val="custom"/>
  <p:tag name="KSO_WM_TEMPLATE_INDEX" val="160470"/>
</p:tagLst>
</file>

<file path=ppt/tags/tag1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22.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3.xml><?xml version="1.0" encoding="utf-8"?>
<p:tagLst xmlns:p="http://schemas.openxmlformats.org/presentationml/2006/main">
  <p:tag name="KSO_WM_BEAUTIFY_FLAG" val="#wm#"/>
  <p:tag name="KSO_WM_TEMPLATE_CATEGORY" val="custom"/>
  <p:tag name="KSO_WM_TEMPLATE_INDEX" val="160470"/>
</p:tagLst>
</file>

<file path=ppt/tags/tag124.xml><?xml version="1.0" encoding="utf-8"?>
<p:tagLst xmlns:p="http://schemas.openxmlformats.org/presentationml/2006/main">
  <p:tag name="KSO_WM_BEAUTIFY_FLAG" val="#wm#"/>
  <p:tag name="KSO_WM_TEMPLATE_CATEGORY" val="custom"/>
  <p:tag name="KSO_WM_TEMPLATE_INDEX" val="160470"/>
</p:tagLst>
</file>

<file path=ppt/tags/tag125.xml><?xml version="1.0" encoding="utf-8"?>
<p:tagLst xmlns:p="http://schemas.openxmlformats.org/presentationml/2006/main">
  <p:tag name="KSO_WM_BEAUTIFY_FLAG" val="#wm#"/>
  <p:tag name="KSO_WM_TEMPLATE_CATEGORY" val="custom"/>
  <p:tag name="KSO_WM_TEMPLATE_INDEX" val="160470"/>
</p:tagLst>
</file>

<file path=ppt/tags/tag1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28.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xml><?xml version="1.0" encoding="utf-8"?>
<p:tagLst xmlns:p="http://schemas.openxmlformats.org/presentationml/2006/main">
  <p:tag name="KSO_WM_TAG_VERSION" val="1.0"/>
  <p:tag name="KSO_WM_TEMPLATE_CATEGORY" val="custom"/>
  <p:tag name="KSO_WM_TEMPLATE_INDEX" val="160470"/>
</p:tagLst>
</file>

<file path=ppt/tags/tag1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1.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2.xml><?xml version="1.0" encoding="utf-8"?>
<p:tagLst xmlns:p="http://schemas.openxmlformats.org/presentationml/2006/main">
  <p:tag name="KSO_WM_BEAUTIFY_FLAG" val="#wm#"/>
  <p:tag name="KSO_WM_TEMPLATE_CATEGORY" val="custom"/>
  <p:tag name="KSO_WM_TEMPLATE_INDEX" val="160470"/>
</p:tagLst>
</file>

<file path=ppt/tags/tag1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5.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38.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xml><?xml version="1.0" encoding="utf-8"?>
<p:tagLst xmlns:p="http://schemas.openxmlformats.org/presentationml/2006/main">
  <p:tag name="KSO_WM_TAG_VERSION" val="1.0"/>
  <p:tag name="KSO_WM_TEMPLATE_CATEGORY" val="custom"/>
  <p:tag name="KSO_WM_TEMPLATE_INDEX" val="160470"/>
</p:tagLst>
</file>

<file path=ppt/tags/tag1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1.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4.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48.xml><?xml version="1.0" encoding="utf-8"?>
<p:tagLst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5.xml><?xml version="1.0" encoding="utf-8"?>
<p:tagLst xmlns:p="http://schemas.openxmlformats.org/presentationml/2006/main">
  <p:tag name="KSO_WM_TAG_VERSION" val="1.0"/>
  <p:tag name="KSO_WM_TEMPLATE_CATEGORY" val="custom"/>
  <p:tag name="KSO_WM_TEMPLATE_INDEX" val="160470"/>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52.xml><?xml version="1.0" encoding="utf-8"?>
<p:tagLst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56.xml><?xml version="1.0" encoding="utf-8"?>
<p:tagLst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6*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6*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59.xml><?xml version="1.0" encoding="utf-8"?>
<p:tagLst xmlns:p="http://schemas.openxmlformats.org/presentationml/2006/main">
  <p:tag name="KSO_WM_TAG_VERSION" val="1.0"/>
  <p:tag name="KSO_WM_BEAUTIFY_FLAG" val="#wm#"/>
  <p:tag name="KSO_WM_UNIT_TYPE" val="i"/>
  <p:tag name="KSO_WM_UNIT_ID" val="custom160470_6*i*2"/>
  <p:tag name="KSO_WM_TEMPLATE_CATEGORY" val="custom"/>
  <p:tag name="KSO_WM_TEMPLATE_INDEX" val="160470"/>
  <p:tag name="KSO_WM_UNIT_INDEX" val="2"/>
</p:tagLst>
</file>

<file path=ppt/tags/tag16.xml><?xml version="1.0" encoding="utf-8"?>
<p:tagLst xmlns:p="http://schemas.openxmlformats.org/presentationml/2006/main">
  <p:tag name="KSO_WM_TAG_VERSION" val="1.0"/>
  <p:tag name="KSO_WM_TEMPLATE_CATEGORY" val="custom"/>
  <p:tag name="KSO_WM_TEMPLATE_INDEX" val="16047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6*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6*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6*l_i*1_4"/>
  <p:tag name="KSO_WM_UNIT_CLEAR" val="1"/>
  <p:tag name="KSO_WM_UNIT_LAYERLEVEL" val="1_1"/>
  <p:tag name="KSO_WM_DIAGRAM_GROUP_CODE" val="l1-1"/>
  <p:tag name="KSO_WM_UNIT_USESOURCEFORMAT_APPLY" val="1"/>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6*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6*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5.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66.xml><?xml version="1.0" encoding="utf-8"?>
<p:tagLst xmlns:p="http://schemas.openxmlformats.org/presentationml/2006/main">
  <p:tag name="KSO_WM_TAG_VERSION" val="1.0"/>
  <p:tag name="KSO_WM_BEAUTIFY_FLAG" val="#wm#"/>
  <p:tag name="KSO_WM_UNIT_TYPE" val="i"/>
  <p:tag name="KSO_WM_UNIT_ID" val="custom160470_7*i*0"/>
  <p:tag name="KSO_WM_TEMPLATE_CATEGORY" val="custom"/>
  <p:tag name="KSO_WM_TEMPLATE_INDEX" val="160470"/>
  <p:tag name="KSO_WM_UNIT_INDEX" val="0"/>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7*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7*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7*l_i*1_4"/>
  <p:tag name="KSO_WM_UNIT_CLEAR" val="1"/>
  <p:tag name="KSO_WM_UNIT_LAYERLEVEL" val="1_1"/>
  <p:tag name="KSO_WM_DIAGRAM_GROUP_CODE" val="l1-1"/>
  <p:tag name="KSO_WM_UNIT_USESOURCEFORMAT_APPLY" val="1"/>
</p:tagLst>
</file>

<file path=ppt/tags/tag17.xml><?xml version="1.0" encoding="utf-8"?>
<p:tagLst xmlns:p="http://schemas.openxmlformats.org/presentationml/2006/main">
  <p:tag name="KSO_WM_TAG_VERSION" val="1.0"/>
  <p:tag name="KSO_WM_TEMPLATE_CATEGORY" val="custom"/>
  <p:tag name="KSO_WM_TEMPLATE_INDEX" val="160470"/>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7*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7*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TAG_VERSION" val="1.0"/>
  <p:tag name="KSO_WM_BEAUTIFY_FLAG" val="#wm#"/>
  <p:tag name="KSO_WM_UNIT_TYPE" val="i"/>
  <p:tag name="KSO_WM_UNIT_ID" val="custom160470_7*i*11"/>
  <p:tag name="KSO_WM_TEMPLATE_CATEGORY" val="custom"/>
  <p:tag name="KSO_WM_TEMPLATE_INDEX" val="160470"/>
  <p:tag name="KSO_WM_UNIT_INDEX" val="1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7*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7*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7*l_i*1_8"/>
  <p:tag name="KSO_WM_UNIT_CLEAR" val="1"/>
  <p:tag name="KSO_WM_UNIT_LAYERLEVEL" val="1_1"/>
  <p:tag name="KSO_WM_DIAGRAM_GROUP_CODE" val="l1-1"/>
  <p:tag name="KSO_WM_UNIT_USESOURCEFORMAT_APPLY" val="1"/>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7*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7*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7*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7*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8.xml><?xml version="1.0" encoding="utf-8"?>
<p:tagLst xmlns:p="http://schemas.openxmlformats.org/presentationml/2006/main">
  <p:tag name="KSO_WM_TAG_VERSION" val="1.0"/>
  <p:tag name="KSO_WM_TEMPLATE_CATEGORY" val="custom"/>
  <p:tag name="KSO_WM_TEMPLATE_INDEX" val="160470"/>
</p:tagLst>
</file>

<file path=ppt/tags/tag180.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7"/>
  <p:tag name="KSO_WM_SLIDE_INDEX" val="7"/>
  <p:tag name="KSO_WM_SLIDE_ITEM_CNT" val="2"/>
  <p:tag name="KSO_WM_SLIDE_LAYOUT" val="a_l"/>
  <p:tag name="KSO_WM_SLIDE_LAYOUT_CNT" val="1_1"/>
  <p:tag name="KSO_WM_SLIDE_TYPE" val="contents"/>
  <p:tag name="KSO_WM_BEAUTIFY_FLAG" val="#wm#"/>
  <p:tag name="KSO_WM_TAG_VERSION" val="1.0"/>
  <p:tag name="KSO_WM_DIAGRAM_GROUP_CODE" val="l1-1"/>
</p:tagLst>
</file>

<file path=ppt/tags/tag181.xml><?xml version="1.0" encoding="utf-8"?>
<p:tagLst xmlns:p="http://schemas.openxmlformats.org/presentationml/2006/main">
  <p:tag name="KSO_WM_TAG_VERSION" val="1.0"/>
  <p:tag name="KSO_WM_BEAUTIFY_FLAG" val="#wm#"/>
  <p:tag name="KSO_WM_UNIT_TYPE" val="i"/>
  <p:tag name="KSO_WM_UNIT_ID" val="custom160470_8*i*0"/>
  <p:tag name="KSO_WM_TEMPLATE_CATEGORY" val="custom"/>
  <p:tag name="KSO_WM_TEMPLATE_INDEX" val="160470"/>
  <p:tag name="KSO_WM_UNIT_INDEX" val="0"/>
</p:tagLst>
</file>

<file path=ppt/tags/tag1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8*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8*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8*l_i*1_4"/>
  <p:tag name="KSO_WM_UNIT_CLEAR" val="1"/>
  <p:tag name="KSO_WM_UNIT_LAYERLEVEL" val="1_1"/>
  <p:tag name="KSO_WM_DIAGRAM_GROUP_CODE" val="l1-1"/>
  <p:tag name="KSO_WM_UNIT_USESOURCEFORMAT_APPLY" val="1"/>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8*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8*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7.xml><?xml version="1.0" encoding="utf-8"?>
<p:tagLst xmlns:p="http://schemas.openxmlformats.org/presentationml/2006/main">
  <p:tag name="KSO_WM_TAG_VERSION" val="1.0"/>
  <p:tag name="KSO_WM_BEAUTIFY_FLAG" val="#wm#"/>
  <p:tag name="KSO_WM_UNIT_TYPE" val="i"/>
  <p:tag name="KSO_WM_UNIT_ID" val="custom160470_8*i*11"/>
  <p:tag name="KSO_WM_TEMPLATE_CATEGORY" val="custom"/>
  <p:tag name="KSO_WM_TEMPLATE_INDEX" val="160470"/>
  <p:tag name="KSO_WM_UNIT_INDEX" val="11"/>
</p:tagLst>
</file>

<file path=ppt/tags/tag1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8*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8*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xml><?xml version="1.0" encoding="utf-8"?>
<p:tagLst xmlns:p="http://schemas.openxmlformats.org/presentationml/2006/main">
  <p:tag name="KSO_WM_TAG_VERSION" val="1.0"/>
  <p:tag name="KSO_WM_TEMPLATE_CATEGORY" val="custom"/>
  <p:tag name="KSO_WM_TEMPLATE_INDEX" val="160470"/>
</p:tagLst>
</file>

<file path=ppt/tags/tag19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8*l_i*1_8"/>
  <p:tag name="KSO_WM_UNIT_CLEAR" val="1"/>
  <p:tag name="KSO_WM_UNIT_LAYERLEVEL" val="1_1"/>
  <p:tag name="KSO_WM_DIAGRAM_GROUP_CODE" val="l1-1"/>
  <p:tag name="KSO_WM_UNIT_USESOURCEFORMAT_APPLY" val="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8*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8*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3.xml><?xml version="1.0" encoding="utf-8"?>
<p:tagLst xmlns:p="http://schemas.openxmlformats.org/presentationml/2006/main">
  <p:tag name="KSO_WM_TAG_VERSION" val="1.0"/>
  <p:tag name="KSO_WM_BEAUTIFY_FLAG" val="#wm#"/>
  <p:tag name="KSO_WM_UNIT_TYPE" val="i"/>
  <p:tag name="KSO_WM_UNIT_ID" val="custom160470_8*i*22"/>
  <p:tag name="KSO_WM_TEMPLATE_CATEGORY" val="custom"/>
  <p:tag name="KSO_WM_TEMPLATE_INDEX" val="160470"/>
  <p:tag name="KSO_WM_UNIT_INDEX" val="22"/>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8*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8*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8*l_i*1_12"/>
  <p:tag name="KSO_WM_UNIT_CLEAR" val="1"/>
  <p:tag name="KSO_WM_UNIT_LAYERLEVEL" val="1_1"/>
  <p:tag name="KSO_WM_DIAGRAM_GROUP_CODE" val="l1-1"/>
  <p:tag name="KSO_WM_UNIT_USESOURCEFORMAT_APPLY" val="1"/>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8*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8*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8*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xml><?xml version="1.0" encoding="utf-8"?>
<p:tagLst xmlns:p="http://schemas.openxmlformats.org/presentationml/2006/main">
  <p:tag name="KSO_WM_TAG_VERSION" val="1.0"/>
  <p:tag name="KSO_WM_TEMPLATE_CATEGORY" val="custom"/>
  <p:tag name="KSO_WM_TEMPLATE_INDEX" val="160470"/>
</p:tagLst>
</file>

<file path=ppt/tags/tag20.xml><?xml version="1.0" encoding="utf-8"?>
<p:tagLst xmlns:p="http://schemas.openxmlformats.org/presentationml/2006/main">
  <p:tag name="KSO_WM_TAG_VERSION" val="1.0"/>
  <p:tag name="KSO_WM_TEMPLATE_CATEGORY" val="custom"/>
  <p:tag name="KSO_WM_TEMPLATE_INDEX" val="160470"/>
</p:tagLst>
</file>

<file path=ppt/tags/tag20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8*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01.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8"/>
  <p:tag name="KSO_WM_SLIDE_INDEX" val="8"/>
  <p:tag name="KSO_WM_SLIDE_ITEM_CNT" val="3"/>
  <p:tag name="KSO_WM_SLIDE_LAYOUT" val="a_l"/>
  <p:tag name="KSO_WM_SLIDE_LAYOUT_CNT" val="1_1"/>
  <p:tag name="KSO_WM_SLIDE_TYPE" val="contents"/>
  <p:tag name="KSO_WM_BEAUTIFY_FLAG" val="#wm#"/>
  <p:tag name="KSO_WM_TAG_VERSION" val="1.0"/>
  <p:tag name="KSO_WM_DIAGRAM_GROUP_CODE" val="l1-1"/>
</p:tagLst>
</file>

<file path=ppt/tags/tag202.xml><?xml version="1.0" encoding="utf-8"?>
<p:tagLst xmlns:p="http://schemas.openxmlformats.org/presentationml/2006/main">
  <p:tag name="KSO_WM_TAG_VERSION" val="1.0"/>
  <p:tag name="KSO_WM_BEAUTIFY_FLAG" val="#wm#"/>
  <p:tag name="KSO_WM_UNIT_TYPE" val="i"/>
  <p:tag name="KSO_WM_UNIT_ID" val="custom160470_11*i*0"/>
  <p:tag name="KSO_WM_TEMPLATE_CATEGORY" val="custom"/>
  <p:tag name="KSO_WM_TEMPLATE_INDEX" val="160470"/>
  <p:tag name="KSO_WM_UNIT_INDEX" val="0"/>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1*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1*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1*l_i*1_4"/>
  <p:tag name="KSO_WM_UNIT_CLEAR" val="1"/>
  <p:tag name="KSO_WM_UNIT_LAYERLEVEL" val="1_1"/>
  <p:tag name="KSO_WM_DIAGRAM_GROUP_CODE" val="l1-1"/>
  <p:tag name="KSO_WM_UNIT_USESOURCEFORMAT_APPLY" val="1"/>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1*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1*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08.xml><?xml version="1.0" encoding="utf-8"?>
<p:tagLst xmlns:p="http://schemas.openxmlformats.org/presentationml/2006/main">
  <p:tag name="KSO_WM_TAG_VERSION" val="1.0"/>
  <p:tag name="KSO_WM_BEAUTIFY_FLAG" val="#wm#"/>
  <p:tag name="KSO_WM_UNIT_TYPE" val="i"/>
  <p:tag name="KSO_WM_UNIT_ID" val="custom160470_11*i*11"/>
  <p:tag name="KSO_WM_TEMPLATE_CATEGORY" val="custom"/>
  <p:tag name="KSO_WM_TEMPLATE_INDEX" val="160470"/>
  <p:tag name="KSO_WM_UNIT_INDEX" val="1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6"/>
  <p:tag name="KSO_WM_UNIT_ID" val="custom160470_11*l_i*1_6"/>
  <p:tag name="KSO_WM_UNIT_CLEAR" val="1"/>
  <p:tag name="KSO_WM_UNIT_LAYERLEVEL" val="1_1"/>
  <p:tag name="KSO_WM_DIAGRAM_GROUP_CODE" val="l1-1"/>
  <p:tag name="KSO_WM_UNIT_USESOURCEFORMAT_APPLY" val="1"/>
</p:tagLst>
</file>

<file path=ppt/tags/tag21.xml><?xml version="1.0" encoding="utf-8"?>
<p:tagLst xmlns:p="http://schemas.openxmlformats.org/presentationml/2006/main">
  <p:tag name="KSO_WM_TAG_VERSION" val="1.0"/>
  <p:tag name="KSO_WM_TEMPLATE_CATEGORY" val="custom"/>
  <p:tag name="KSO_WM_TEMPLATE_INDEX" val="160470"/>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1*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8"/>
  <p:tag name="KSO_WM_UNIT_ID" val="custom160470_11*l_i*1_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1*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1*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4.xml><?xml version="1.0" encoding="utf-8"?>
<p:tagLst xmlns:p="http://schemas.openxmlformats.org/presentationml/2006/main">
  <p:tag name="KSO_WM_TAG_VERSION" val="1.0"/>
  <p:tag name="KSO_WM_BEAUTIFY_FLAG" val="#wm#"/>
  <p:tag name="KSO_WM_UNIT_TYPE" val="i"/>
  <p:tag name="KSO_WM_UNIT_ID" val="custom160470_11*i*22"/>
  <p:tag name="KSO_WM_TEMPLATE_CATEGORY" val="custom"/>
  <p:tag name="KSO_WM_TEMPLATE_INDEX" val="160470"/>
  <p:tag name="KSO_WM_UNIT_INDEX" val="22"/>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0"/>
  <p:tag name="KSO_WM_UNIT_ID" val="custom160470_11*l_i*1_10"/>
  <p:tag name="KSO_WM_UNIT_CLEAR" val="1"/>
  <p:tag name="KSO_WM_UNIT_LAYERLEVEL" val="1_1"/>
  <p:tag name="KSO_WM_DIAGRAM_GROUP_CODE" val="l1-1"/>
  <p:tag name="KSO_WM_UNIT_USESOURCEFORMAT_APPLY" val="1"/>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1*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2"/>
  <p:tag name="KSO_WM_UNIT_ID" val="custom160470_11*l_i*1_1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1*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1*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TAG_VERSION" val="1.0"/>
  <p:tag name="KSO_WM_TEMPLATE_CATEGORY" val="custom"/>
  <p:tag name="KSO_WM_TEMPLATE_INDEX" val="160470"/>
</p:tagLst>
</file>

<file path=ppt/tags/tag220.xml><?xml version="1.0" encoding="utf-8"?>
<p:tagLst xmlns:p="http://schemas.openxmlformats.org/presentationml/2006/main">
  <p:tag name="KSO_WM_TAG_VERSION" val="1.0"/>
  <p:tag name="KSO_WM_BEAUTIFY_FLAG" val="#wm#"/>
  <p:tag name="KSO_WM_UNIT_TYPE" val="i"/>
  <p:tag name="KSO_WM_UNIT_ID" val="custom160470_11*i*33"/>
  <p:tag name="KSO_WM_TEMPLATE_CATEGORY" val="custom"/>
  <p:tag name="KSO_WM_TEMPLATE_INDEX" val="160470"/>
  <p:tag name="KSO_WM_UNIT_INDEX" val="33"/>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1*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1*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1*l_i*1_16"/>
  <p:tag name="KSO_WM_UNIT_CLEAR" val="1"/>
  <p:tag name="KSO_WM_UNIT_LAYERLEVEL" val="1_1"/>
  <p:tag name="KSO_WM_DIAGRAM_GROUP_CODE" val="l1-1"/>
  <p:tag name="KSO_WM_UNIT_USESOURCEFORMAT_APPLY" val="1"/>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1*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1*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6.xml><?xml version="1.0" encoding="utf-8"?>
<p:tagLst xmlns:p="http://schemas.openxmlformats.org/presentationml/2006/main">
  <p:tag name="KSO_WM_TAG_VERSION" val="1.0"/>
  <p:tag name="KSO_WM_BEAUTIFY_FLAG" val="#wm#"/>
  <p:tag name="KSO_WM_UNIT_TYPE" val="i"/>
  <p:tag name="KSO_WM_UNIT_ID" val="custom160470_11*i*44"/>
  <p:tag name="KSO_WM_TEMPLATE_CATEGORY" val="custom"/>
  <p:tag name="KSO_WM_TEMPLATE_INDEX" val="160470"/>
  <p:tag name="KSO_WM_UNIT_INDEX" val="44"/>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1*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1*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1*l_i*1_20"/>
  <p:tag name="KSO_WM_UNIT_CLEAR" val="1"/>
  <p:tag name="KSO_WM_UNIT_LAYERLEVEL" val="1_1"/>
  <p:tag name="KSO_WM_DIAGRAM_GROUP_CODE" val="l1-1"/>
  <p:tag name="KSO_WM_UNIT_USESOURCEFORMAT_APPLY" val="1"/>
</p:tagLst>
</file>

<file path=ppt/tags/tag23.xml><?xml version="1.0" encoding="utf-8"?>
<p:tagLst xmlns:p="http://schemas.openxmlformats.org/presentationml/2006/main">
  <p:tag name="KSO_WM_TAG_VERSION" val="1.0"/>
  <p:tag name="KSO_WM_TEMPLATE_CATEGORY" val="custom"/>
  <p:tag name="KSO_WM_TEMPLATE_INDEX" val="160470"/>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1*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1*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TAG_VERSION" val="1.0"/>
  <p:tag name="KSO_WM_BEAUTIFY_FLAG" val="#wm#"/>
  <p:tag name="KSO_WM_UNIT_TYPE" val="i"/>
  <p:tag name="KSO_WM_UNIT_ID" val="custom160470_11*i*55"/>
  <p:tag name="KSO_WM_TEMPLATE_CATEGORY" val="custom"/>
  <p:tag name="KSO_WM_TEMPLATE_INDEX" val="160470"/>
  <p:tag name="KSO_WM_UNIT_INDEX" val="55"/>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2"/>
  <p:tag name="KSO_WM_UNIT_ID" val="custom160470_11*l_i*1_2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3"/>
  <p:tag name="KSO_WM_UNIT_ID" val="custom160470_11*l_i*1_2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4"/>
  <p:tag name="KSO_WM_UNIT_ID" val="custom160470_11*l_i*1_24"/>
  <p:tag name="KSO_WM_UNIT_CLEAR" val="1"/>
  <p:tag name="KSO_WM_UNIT_LAYERLEVEL" val="1_1"/>
  <p:tag name="KSO_WM_DIAGRAM_GROUP_CODE" val="l1-1"/>
  <p:tag name="KSO_WM_UNIT_USESOURCEFORMAT_APPLY" val="1"/>
</p:tagLst>
</file>

<file path=ppt/tags/tag23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5"/>
  <p:tag name="KSO_WM_UNIT_ID" val="custom160470_11*l_i*1_2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6_1"/>
  <p:tag name="KSO_WM_UNIT_ID" val="custom160470_11*l_h_f*1_6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1*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1*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4.xml><?xml version="1.0" encoding="utf-8"?>
<p:tagLst xmlns:p="http://schemas.openxmlformats.org/presentationml/2006/main">
  <p:tag name="KSO_WM_TAG_VERSION" val="1.0"/>
  <p:tag name="KSO_WM_TEMPLATE_CATEGORY" val="custom"/>
  <p:tag name="KSO_WM_TEMPLATE_INDEX" val="160470"/>
</p:tagLst>
</file>

<file path=ppt/tags/tag240.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243.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2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48.xml><?xml version="1.0" encoding="utf-8"?>
<p:tagLst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2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5.xml><?xml version="1.0" encoding="utf-8"?>
<p:tagLst xmlns:p="http://schemas.openxmlformats.org/presentationml/2006/main">
  <p:tag name="KSO_WM_TAG_VERSION" val="1.0"/>
  <p:tag name="KSO_WM_TEMPLATE_CATEGORY" val="custom"/>
  <p:tag name="KSO_WM_TEMPLATE_INDEX" val="160470"/>
</p:tagLst>
</file>

<file path=ppt/tags/tag2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6.xml><?xml version="1.0" encoding="utf-8"?>
<p:tagLst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6.xml><?xml version="1.0" encoding="utf-8"?>
<p:tagLst xmlns:p="http://schemas.openxmlformats.org/presentationml/2006/main">
  <p:tag name="KSO_WM_TAG_VERSION" val="1.0"/>
  <p:tag name="KSO_WM_TEMPLATE_CATEGORY" val="custom"/>
  <p:tag name="KSO_WM_TEMPLATE_INDEX" val="160470"/>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xml><?xml version="1.0" encoding="utf-8"?>
<p:tagLst xmlns:p="http://schemas.openxmlformats.org/presentationml/2006/main">
  <p:tag name="KSO_WM_TAG_VERSION" val="1.0"/>
  <p:tag name="KSO_WM_TEMPLATE_CATEGORY" val="custom"/>
  <p:tag name="KSO_WM_TEMPLATE_INDEX" val="160470"/>
</p:tagLst>
</file>

<file path=ppt/tags/tag2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3.xml><?xml version="1.0" encoding="utf-8"?>
<p:tagLst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2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8.xml><?xml version="1.0" encoding="utf-8"?>
<p:tagLst xmlns:p="http://schemas.openxmlformats.org/presentationml/2006/main">
  <p:tag name="KSO_WM_TAG_VERSION" val="1.0"/>
  <p:tag name="KSO_WM_TEMPLATE_CATEGORY" val="custom"/>
  <p:tag name="KSO_WM_TEMPLATE_INDEX" val="160470"/>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87.xml><?xml version="1.0" encoding="utf-8"?>
<p:tagLst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9.xml><?xml version="1.0" encoding="utf-8"?>
<p:tagLst xmlns:p="http://schemas.openxmlformats.org/presentationml/2006/main">
  <p:tag name="KSO_WM_TAG_VERSION" val="1.0"/>
  <p:tag name="KSO_WM_TEMPLATE_CATEGORY" val="custom"/>
  <p:tag name="KSO_WM_TEMPLATE_INDEX" val="160470"/>
</p:tagLst>
</file>

<file path=ppt/tags/tag29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160470"/>
</p:tagLst>
</file>

<file path=ppt/tags/tag30.xml><?xml version="1.0" encoding="utf-8"?>
<p:tagLst xmlns:p="http://schemas.openxmlformats.org/presentationml/2006/main">
  <p:tag name="KSO_WM_TAG_VERSION" val="1.0"/>
  <p:tag name="KSO_WM_TEMPLATE_CATEGORY" val="custom"/>
  <p:tag name="KSO_WM_TEMPLATE_INDEX" val="160470"/>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4.xml><?xml version="1.0" encoding="utf-8"?>
<p:tagLst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3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31.xml><?xml version="1.0" encoding="utf-8"?>
<p:tagLst xmlns:p="http://schemas.openxmlformats.org/presentationml/2006/main">
  <p:tag name="KSO_WM_TAG_VERSION" val="1.0"/>
  <p:tag name="KSO_WM_TEMPLATE_CATEGORY" val="custom"/>
  <p:tag name="KSO_WM_TEMPLATE_INDEX" val="160470"/>
</p:tagLst>
</file>

<file path=ppt/tags/tag3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TAG_VERSION" val="1.0"/>
  <p:tag name="KSO_WM_TEMPLATE_CATEGORY" val="custom"/>
  <p:tag name="KSO_WM_TEMPLATE_INDEX" val="160470"/>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4.xml><?xml version="1.0" encoding="utf-8"?>
<p:tagLst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3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3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3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328.xml><?xml version="1.0" encoding="utf-8"?>
<p:tagLst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329.xml><?xml version="1.0" encoding="utf-8"?>
<p:tagLst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33.xml><?xml version="1.0" encoding="utf-8"?>
<p:tagLst xmlns:p="http://schemas.openxmlformats.org/presentationml/2006/main">
  <p:tag name="KSO_WM_TAG_VERSION" val="1.0"/>
  <p:tag name="KSO_WM_TEMPLATE_CATEGORY" val="custom"/>
  <p:tag name="KSO_WM_TEMPLATE_INDEX" val="160470"/>
</p:tagLst>
</file>

<file path=ppt/tags/tag330.xml><?xml version="1.0" encoding="utf-8"?>
<p:tagLst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3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332.xml><?xml version="1.0" encoding="utf-8"?>
<p:tagLst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333.xml><?xml version="1.0" encoding="utf-8"?>
<p:tagLst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3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3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3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337.xml><?xml version="1.0" encoding="utf-8"?>
<p:tagLst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39.xml><?xml version="1.0" encoding="utf-8"?>
<p:tagLst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34.xml><?xml version="1.0" encoding="utf-8"?>
<p:tagLst xmlns:p="http://schemas.openxmlformats.org/presentationml/2006/main">
  <p:tag name="KSO_WM_TAG_VERSION" val="1.0"/>
  <p:tag name="KSO_WM_TEMPLATE_CATEGORY" val="custom"/>
  <p:tag name="KSO_WM_TEMPLATE_INDEX" val="160470"/>
</p:tagLst>
</file>

<file path=ppt/tags/tag3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3.xml><?xml version="1.0" encoding="utf-8"?>
<p:tagLst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5.xml><?xml version="1.0" encoding="utf-8"?>
<p:tagLst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3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8.xml><?xml version="1.0" encoding="utf-8"?>
<p:tagLst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3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xml><?xml version="1.0" encoding="utf-8"?>
<p:tagLst xmlns:p="http://schemas.openxmlformats.org/presentationml/2006/main">
  <p:tag name="KSO_WM_TAG_VERSION" val="1.0"/>
  <p:tag name="KSO_WM_TEMPLATE_CATEGORY" val="custom"/>
  <p:tag name="KSO_WM_TEMPLATE_INDEX" val="160470"/>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52.xml><?xml version="1.0" encoding="utf-8"?>
<p:tagLst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3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54.xml><?xml version="1.0" encoding="utf-8"?>
<p:tagLst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3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57.xml><?xml version="1.0" encoding="utf-8"?>
<p:tagLst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3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xml><?xml version="1.0" encoding="utf-8"?>
<p:tagLst xmlns:p="http://schemas.openxmlformats.org/presentationml/2006/main">
  <p:tag name="KSO_WM_TAG_VERSION" val="1.0"/>
  <p:tag name="KSO_WM_TEMPLATE_CATEGORY" val="custom"/>
  <p:tag name="KSO_WM_TEMPLATE_INDEX" val="160470"/>
</p:tagLst>
</file>

<file path=ppt/tags/tag360.xml><?xml version="1.0" encoding="utf-8"?>
<p:tagLst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3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64.xml><?xml version="1.0" encoding="utf-8"?>
<p:tagLst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3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66.xml><?xml version="1.0" encoding="utf-8"?>
<p:tagLst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3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9.xml><?xml version="1.0" encoding="utf-8"?>
<p:tagLst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37.xml><?xml version="1.0" encoding="utf-8"?>
<p:tagLst xmlns:p="http://schemas.openxmlformats.org/presentationml/2006/main">
  <p:tag name="KSO_WM_TAG_VERSION" val="1.0"/>
  <p:tag name="KSO_WM_TEMPLATE_CATEGORY" val="custom"/>
  <p:tag name="KSO_WM_TEMPLATE_INDEX" val="160470"/>
</p:tagLst>
</file>

<file path=ppt/tags/tag3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2.xml><?xml version="1.0" encoding="utf-8"?>
<p:tagLst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3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5.xml><?xml version="1.0" encoding="utf-8"?>
<p:tagLst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3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79.xml><?xml version="1.0" encoding="utf-8"?>
<p:tagLst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38.xml><?xml version="1.0" encoding="utf-8"?>
<p:tagLst xmlns:p="http://schemas.openxmlformats.org/presentationml/2006/main">
  <p:tag name="KSO_WM_TAG_VERSION" val="1.0"/>
  <p:tag name="KSO_WM_TEMPLATE_CATEGORY" val="custom"/>
  <p:tag name="KSO_WM_TEMPLATE_INDEX" val="160470"/>
</p:tagLst>
</file>

<file path=ppt/tags/tag3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81.xml><?xml version="1.0" encoding="utf-8"?>
<p:tagLst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3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4.xml><?xml version="1.0" encoding="utf-8"?>
<p:tagLst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3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7.xml><?xml version="1.0" encoding="utf-8"?>
<p:tagLst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3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xml><?xml version="1.0" encoding="utf-8"?>
<p:tagLst xmlns:p="http://schemas.openxmlformats.org/presentationml/2006/main">
  <p:tag name="KSO_WM_TAG_VERSION" val="1.0"/>
  <p:tag name="KSO_WM_TEMPLATE_CATEGORY" val="custom"/>
  <p:tag name="KSO_WM_TEMPLATE_INDEX" val="160470"/>
</p:tagLst>
</file>

<file path=ppt/tags/tag390.xml><?xml version="1.0" encoding="utf-8"?>
<p:tagLst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3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3.xml><?xml version="1.0" encoding="utf-8"?>
<p:tagLst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3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97.xml><?xml version="1.0" encoding="utf-8"?>
<p:tagLst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3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99.xml><?xml version="1.0" encoding="utf-8"?>
<p:tagLst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4.xml><?xml version="1.0" encoding="utf-8"?>
<p:tagLst xmlns:p="http://schemas.openxmlformats.org/presentationml/2006/main">
  <p:tag name="KSO_WM_TAG_VERSION" val="1.0"/>
  <p:tag name="KSO_WM_TEMPLATE_CATEGORY" val="custom"/>
  <p:tag name="KSO_WM_TEMPLATE_INDEX" val="160470"/>
</p:tagLst>
</file>

<file path=ppt/tags/tag40.xml><?xml version="1.0" encoding="utf-8"?>
<p:tagLst xmlns:p="http://schemas.openxmlformats.org/presentationml/2006/main">
  <p:tag name="KSO_WM_TAG_VERSION" val="1.0"/>
  <p:tag name="KSO_WM_TEMPLATE_CATEGORY" val="custom"/>
  <p:tag name="KSO_WM_TEMPLATE_INDEX" val="160470"/>
</p:tagLst>
</file>

<file path=ppt/tags/tag4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402.xml><?xml version="1.0" encoding="utf-8"?>
<p:tagLst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4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5.xml><?xml version="1.0" encoding="utf-8"?>
<p:tagLst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4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8.xml><?xml version="1.0" encoding="utf-8"?>
<p:tagLst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4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xml><?xml version="1.0" encoding="utf-8"?>
<p:tagLst xmlns:p="http://schemas.openxmlformats.org/presentationml/2006/main">
  <p:tag name="KSO_WM_TAG_VERSION" val="1.0"/>
  <p:tag name="KSO_WM_TEMPLATE_CATEGORY" val="custom"/>
  <p:tag name="KSO_WM_TEMPLATE_INDEX" val="160470"/>
</p:tagLst>
</file>

<file path=ppt/tags/tag4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1.xml><?xml version="1.0" encoding="utf-8"?>
<p:tagLst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4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4.xml><?xml version="1.0" encoding="utf-8"?>
<p:tagLst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4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18.xml><?xml version="1.0" encoding="utf-8"?>
<p:tagLst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xml><?xml version="1.0" encoding="utf-8"?>
<p:tagLst xmlns:p="http://schemas.openxmlformats.org/presentationml/2006/main">
  <p:tag name="KSO_WM_TAG_VERSION" val="1.0"/>
  <p:tag name="KSO_WM_TEMPLATE_CATEGORY" val="custom"/>
  <p:tag name="KSO_WM_TEMPLATE_INDEX" val="160470"/>
</p:tagLst>
</file>

<file path=ppt/tags/tag4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xml><?xml version="1.0" encoding="utf-8"?>
<p:tagLst xmlns:p="http://schemas.openxmlformats.org/presentationml/2006/main">
  <p:tag name="KSO_WM_TAG_VERSION" val="1.0"/>
  <p:tag name="KSO_WM_TEMPLATE_CATEGORY" val="custom"/>
  <p:tag name="KSO_WM_TEMPLATE_INDEX" val="160470"/>
</p:tagLst>
</file>

<file path=ppt/tags/tag4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4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4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33.xml><?xml version="1.0" encoding="utf-8"?>
<p:tagLst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4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4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4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TAG_VERSION" val="1.0"/>
  <p:tag name="KSO_WM_TEMPLATE_CATEGORY" val="custom"/>
  <p:tag name="KSO_WM_TEMPLATE_INDEX" val="160470"/>
</p:tagLst>
</file>

<file path=ppt/tags/tag4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43.xml><?xml version="1.0" encoding="utf-8"?>
<p:tagLst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4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4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4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4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xml><?xml version="1.0" encoding="utf-8"?>
<p:tagLst xmlns:p="http://schemas.openxmlformats.org/presentationml/2006/main">
  <p:tag name="KSO_WM_TAG_VERSION" val="1.0"/>
  <p:tag name="KSO_WM_TEMPLATE_CATEGORY" val="custom"/>
  <p:tag name="KSO_WM_TEMPLATE_INDEX" val="160470"/>
</p:tagLst>
</file>

<file path=ppt/tags/tag4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4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55.xml><?xml version="1.0" encoding="utf-8"?>
<p:tagLst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456.xml><?xml version="1.0" encoding="utf-8"?>
<p:tagLst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457.xml><?xml version="1.0" encoding="utf-8"?>
<p:tagLst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458.xml><?xml version="1.0" encoding="utf-8"?>
<p:tagLst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4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46.xml><?xml version="1.0" encoding="utf-8"?>
<p:tagLst xmlns:p="http://schemas.openxmlformats.org/presentationml/2006/main">
  <p:tag name="KSO_WM_TAG_VERSION" val="1.0"/>
  <p:tag name="KSO_WM_TEMPLATE_CATEGORY" val="custom"/>
  <p:tag name="KSO_WM_TEMPLATE_INDEX" val="160470"/>
</p:tagLst>
</file>

<file path=ppt/tags/tag460.xml><?xml version="1.0" encoding="utf-8"?>
<p:tagLst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47.xml><?xml version="1.0" encoding="utf-8"?>
<p:tagLst xmlns:p="http://schemas.openxmlformats.org/presentationml/2006/main">
  <p:tag name="KSO_WM_TAG_VERSION" val="1.0"/>
  <p:tag name="KSO_WM_TEMPLATE_CATEGORY" val="custom"/>
  <p:tag name="KSO_WM_TEMPLATE_INDEX" val="160470"/>
</p:tagLst>
</file>

<file path=ppt/tags/tag48.xml><?xml version="1.0" encoding="utf-8"?>
<p:tagLst xmlns:p="http://schemas.openxmlformats.org/presentationml/2006/main">
  <p:tag name="KSO_WM_TAG_VERSION" val="1.0"/>
  <p:tag name="KSO_WM_TEMPLATE_CATEGORY" val="custom"/>
  <p:tag name="KSO_WM_TEMPLATE_INDEX" val="160470"/>
</p:tagLst>
</file>

<file path=ppt/tags/tag49.xml><?xml version="1.0" encoding="utf-8"?>
<p:tagLst xmlns:p="http://schemas.openxmlformats.org/presentationml/2006/main">
  <p:tag name="KSO_WM_TAG_VERSION" val="1.0"/>
  <p:tag name="KSO_WM_TEMPLATE_CATEGORY" val="custom"/>
  <p:tag name="KSO_WM_TEMPLATE_INDEX" val="160470"/>
</p:tagLst>
</file>

<file path=ppt/tags/tag5.xml><?xml version="1.0" encoding="utf-8"?>
<p:tagLst xmlns:p="http://schemas.openxmlformats.org/presentationml/2006/main">
  <p:tag name="KSO_WM_TAG_VERSION" val="1.0"/>
  <p:tag name="KSO_WM_TEMPLATE_CATEGORY" val="custom"/>
  <p:tag name="KSO_WM_TEMPLATE_INDEX" val="160470"/>
</p:tagLst>
</file>

<file path=ppt/tags/tag50.xml><?xml version="1.0" encoding="utf-8"?>
<p:tagLst xmlns:p="http://schemas.openxmlformats.org/presentationml/2006/main">
  <p:tag name="KSO_WM_TAG_VERSION" val="1.0"/>
  <p:tag name="KSO_WM_TEMPLATE_CATEGORY" val="custom"/>
  <p:tag name="KSO_WM_TEMPLATE_INDEX" val="160470"/>
</p:tagLst>
</file>

<file path=ppt/tags/tag51.xml><?xml version="1.0" encoding="utf-8"?>
<p:tagLst xmlns:p="http://schemas.openxmlformats.org/presentationml/2006/main">
  <p:tag name="KSO_WM_TAG_VERSION" val="1.0"/>
  <p:tag name="KSO_WM_TEMPLATE_CATEGORY" val="custom"/>
  <p:tag name="KSO_WM_TEMPLATE_INDEX" val="160470"/>
</p:tagLst>
</file>

<file path=ppt/tags/tag52.xml><?xml version="1.0" encoding="utf-8"?>
<p:tagLst xmlns:p="http://schemas.openxmlformats.org/presentationml/2006/main">
  <p:tag name="KSO_WM_TAG_VERSION" val="1.0"/>
  <p:tag name="KSO_WM_TEMPLATE_CATEGORY" val="custom"/>
  <p:tag name="KSO_WM_TEMPLATE_INDEX" val="160470"/>
</p:tagLst>
</file>

<file path=ppt/tags/tag53.xml><?xml version="1.0" encoding="utf-8"?>
<p:tagLst xmlns:p="http://schemas.openxmlformats.org/presentationml/2006/main">
  <p:tag name="KSO_WM_TAG_VERSION" val="1.0"/>
  <p:tag name="KSO_WM_TEMPLATE_CATEGORY" val="custom"/>
  <p:tag name="KSO_WM_TEMPLATE_INDEX" val="160470"/>
</p:tagLst>
</file>

<file path=ppt/tags/tag54.xml><?xml version="1.0" encoding="utf-8"?>
<p:tagLst xmlns:p="http://schemas.openxmlformats.org/presentationml/2006/main">
  <p:tag name="KSO_WM_TAG_VERSION" val="1.0"/>
  <p:tag name="KSO_WM_TEMPLATE_CATEGORY" val="custom"/>
  <p:tag name="KSO_WM_TEMPLATE_INDEX" val="160470"/>
</p:tagLst>
</file>

<file path=ppt/tags/tag55.xml><?xml version="1.0" encoding="utf-8"?>
<p:tagLst xmlns:p="http://schemas.openxmlformats.org/presentationml/2006/main">
  <p:tag name="KSO_WM_TAG_VERSION" val="1.0"/>
  <p:tag name="KSO_WM_TEMPLATE_CATEGORY" val="custom"/>
  <p:tag name="KSO_WM_TEMPLATE_INDEX" val="160470"/>
</p:tagLst>
</file>

<file path=ppt/tags/tag56.xml><?xml version="1.0" encoding="utf-8"?>
<p:tagLst xmlns:p="http://schemas.openxmlformats.org/presentationml/2006/main">
  <p:tag name="KSO_WM_TAG_VERSION" val="1.0"/>
  <p:tag name="KSO_WM_TEMPLATE_CATEGORY" val="custom"/>
  <p:tag name="KSO_WM_TEMPLATE_INDEX" val="160470"/>
</p:tagLst>
</file>

<file path=ppt/tags/tag57.xml><?xml version="1.0" encoding="utf-8"?>
<p:tagLst xmlns:p="http://schemas.openxmlformats.org/presentationml/2006/main">
  <p:tag name="KSO_WM_TAG_VERSION" val="1.0"/>
  <p:tag name="KSO_WM_TEMPLATE_CATEGORY" val="custom"/>
  <p:tag name="KSO_WM_TEMPLATE_INDEX" val="160470"/>
</p:tagLst>
</file>

<file path=ppt/tags/tag58.xml><?xml version="1.0" encoding="utf-8"?>
<p:tagLst xmlns:p="http://schemas.openxmlformats.org/presentationml/2006/main">
  <p:tag name="KSO_WM_TAG_VERSION" val="1.0"/>
  <p:tag name="KSO_WM_TEMPLATE_CATEGORY" val="custom"/>
  <p:tag name="KSO_WM_TEMPLATE_INDEX" val="160470"/>
</p:tagLst>
</file>

<file path=ppt/tags/tag59.xml><?xml version="1.0" encoding="utf-8"?>
<p:tagLst xmlns:p="http://schemas.openxmlformats.org/presentationml/2006/main">
  <p:tag name="KSO_WM_TAG_VERSION" val="1.0"/>
  <p:tag name="KSO_WM_TEMPLATE_CATEGORY" val="custom"/>
  <p:tag name="KSO_WM_TEMPLATE_INDEX" val="160470"/>
</p:tagLst>
</file>

<file path=ppt/tags/tag6.xml><?xml version="1.0" encoding="utf-8"?>
<p:tagLst xmlns:p="http://schemas.openxmlformats.org/presentationml/2006/main">
  <p:tag name="KSO_WM_TAG_VERSION" val="1.0"/>
  <p:tag name="KSO_WM_TEMPLATE_CATEGORY" val="custom"/>
  <p:tag name="KSO_WM_TEMPLATE_INDEX" val="160470"/>
</p:tagLst>
</file>

<file path=ppt/tags/tag60.xml><?xml version="1.0" encoding="utf-8"?>
<p:tagLst xmlns:p="http://schemas.openxmlformats.org/presentationml/2006/main">
  <p:tag name="KSO_WM_TAG_VERSION" val="1.0"/>
  <p:tag name="KSO_WM_TEMPLATE_CATEGORY" val="custom"/>
  <p:tag name="KSO_WM_TEMPLATE_INDEX" val="160470"/>
</p:tagLst>
</file>

<file path=ppt/tags/tag61.xml><?xml version="1.0" encoding="utf-8"?>
<p:tagLst xmlns:p="http://schemas.openxmlformats.org/presentationml/2006/main">
  <p:tag name="KSO_WM_TAG_VERSION" val="1.0"/>
  <p:tag name="KSO_WM_TEMPLATE_CATEGORY" val="custom"/>
  <p:tag name="KSO_WM_TEMPLATE_INDEX" val="160470"/>
</p:tagLst>
</file>

<file path=ppt/tags/tag62.xml><?xml version="1.0" encoding="utf-8"?>
<p:tagLst xmlns:p="http://schemas.openxmlformats.org/presentationml/2006/main">
  <p:tag name="KSO_WM_TAG_VERSION" val="1.0"/>
  <p:tag name="KSO_WM_TEMPLATE_CATEGORY" val="custom"/>
  <p:tag name="KSO_WM_TEMPLATE_INDEX" val="160470"/>
</p:tagLst>
</file>

<file path=ppt/tags/tag63.xml><?xml version="1.0" encoding="utf-8"?>
<p:tagLst xmlns:p="http://schemas.openxmlformats.org/presentationml/2006/main">
  <p:tag name="KSO_WM_TAG_VERSION" val="1.0"/>
  <p:tag name="KSO_WM_TEMPLATE_CATEGORY" val="custom"/>
  <p:tag name="KSO_WM_TEMPLATE_INDEX" val="160470"/>
</p:tagLst>
</file>

<file path=ppt/tags/tag64.xml><?xml version="1.0" encoding="utf-8"?>
<p:tagLst xmlns:p="http://schemas.openxmlformats.org/presentationml/2006/main">
  <p:tag name="KSO_WM_TAG_VERSION" val="1.0"/>
  <p:tag name="KSO_WM_TEMPLATE_CATEGORY" val="custom"/>
  <p:tag name="KSO_WM_TEMPLATE_INDEX" val="160470"/>
</p:tagLst>
</file>

<file path=ppt/tags/tag65.xml><?xml version="1.0" encoding="utf-8"?>
<p:tagLst xmlns:p="http://schemas.openxmlformats.org/presentationml/2006/main">
  <p:tag name="KSO_WM_TAG_VERSION" val="1.0"/>
  <p:tag name="KSO_WM_TEMPLATE_CATEGORY" val="custom"/>
  <p:tag name="KSO_WM_TEMPLATE_INDEX" val="160470"/>
</p:tagLst>
</file>

<file path=ppt/tags/tag66.xml><?xml version="1.0" encoding="utf-8"?>
<p:tagLst xmlns:p="http://schemas.openxmlformats.org/presentationml/2006/main">
  <p:tag name="KSO_WM_TAG_VERSION" val="1.0"/>
  <p:tag name="KSO_WM_TEMPLATE_CATEGORY" val="custom"/>
  <p:tag name="KSO_WM_TEMPLATE_INDEX" val="160470"/>
</p:tagLst>
</file>

<file path=ppt/tags/tag67.xml><?xml version="1.0" encoding="utf-8"?>
<p:tagLst xmlns:p="http://schemas.openxmlformats.org/presentationml/2006/main">
  <p:tag name="KSO_WM_TAG_VERSION" val="1.0"/>
  <p:tag name="KSO_WM_TEMPLATE_CATEGORY" val="custom"/>
  <p:tag name="KSO_WM_TEMPLATE_INDEX" val="160470"/>
</p:tagLst>
</file>

<file path=ppt/tags/tag68.xml><?xml version="1.0" encoding="utf-8"?>
<p:tagLst xmlns:p="http://schemas.openxmlformats.org/presentationml/2006/main">
  <p:tag name="KSO_WM_TAG_VERSION" val="1.0"/>
  <p:tag name="KSO_WM_TEMPLATE_CATEGORY" val="custom"/>
  <p:tag name="KSO_WM_TEMPLATE_INDEX" val="160470"/>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7.xml><?xml version="1.0" encoding="utf-8"?>
<p:tagLst xmlns:p="http://schemas.openxmlformats.org/presentationml/2006/main">
  <p:tag name="KSO_WM_TAG_VERSION" val="1.0"/>
  <p:tag name="KSO_WM_TEMPLATE_CATEGORY" val="custom"/>
  <p:tag name="KSO_WM_TEMPLATE_INDEX" val="160470"/>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71.xml><?xml version="1.0" encoding="utf-8"?>
<p:tagLst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72.xml><?xml version="1.0" encoding="utf-8"?>
<p:tagLst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78.xml><?xml version="1.0" encoding="utf-8"?>
<p:tagLst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xml><?xml version="1.0" encoding="utf-8"?>
<p:tagLst xmlns:p="http://schemas.openxmlformats.org/presentationml/2006/main">
  <p:tag name="KSO_WM_TAG_VERSION" val="1.0"/>
  <p:tag name="KSO_WM_TEMPLATE_CATEGORY" val="custom"/>
  <p:tag name="KSO_WM_TEMPLATE_INDEX" val="160470"/>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4.xml><?xml version="1.0" encoding="utf-8"?>
<p:tagLst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TAG_VERSION" val="1.0"/>
  <p:tag name="KSO_WM_TEMPLATE_CATEGORY" val="custom"/>
  <p:tag name="KSO_WM_TEMPLATE_INDEX" val="160470"/>
</p:tagLst>
</file>

<file path=ppt/tags/tag90.xml><?xml version="1.0" encoding="utf-8"?>
<p:tagLst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6.xml><?xml version="1.0" encoding="utf-8"?>
<p:tagLst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4614</Words>
  <Application>WPS 演示</Application>
  <PresentationFormat>宽屏</PresentationFormat>
  <Paragraphs>432</Paragraphs>
  <Slides>42</Slides>
  <Notes>0</Notes>
  <HiddenSlides>0</HiddenSlides>
  <MMClips>0</MMClips>
  <ScaleCrop>false</ScaleCrop>
  <HeadingPairs>
    <vt:vector size="6" baseType="variant">
      <vt:variant>
        <vt:lpstr>已用的字体</vt:lpstr>
      </vt:variant>
      <vt:variant>
        <vt:i4>10</vt:i4>
      </vt:variant>
      <vt:variant>
        <vt:lpstr>主题</vt:lpstr>
      </vt:variant>
      <vt:variant>
        <vt:i4>34</vt:i4>
      </vt:variant>
      <vt:variant>
        <vt:lpstr>幻灯片标题</vt:lpstr>
      </vt:variant>
      <vt:variant>
        <vt:i4>42</vt:i4>
      </vt:variant>
    </vt:vector>
  </HeadingPairs>
  <TitlesOfParts>
    <vt:vector size="86" baseType="lpstr">
      <vt:lpstr>Arial</vt:lpstr>
      <vt:lpstr>宋体</vt:lpstr>
      <vt:lpstr>Wingdings</vt:lpstr>
      <vt:lpstr>Microsoft New Tai Lue</vt:lpstr>
      <vt:lpstr>微软雅黑</vt:lpstr>
      <vt:lpstr>Arial Unicode MS</vt:lpstr>
      <vt:lpstr>黑体</vt:lpstr>
      <vt:lpstr>Calibri</vt:lpstr>
      <vt:lpstr>Arial Narrow</vt:lpstr>
      <vt:lpstr>Verdana</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9_A000120140530A99PPBG</vt:lpstr>
      <vt:lpstr>30_A000120140530A99PPBG</vt:lpstr>
      <vt:lpstr>31_A000120140530A99PPBG</vt:lpstr>
      <vt:lpstr>32_A000120140530A99PPBG</vt:lpstr>
      <vt:lpstr>33_A000120140530A99PPBG</vt:lpstr>
      <vt:lpstr>AngularJS Introduction</vt:lpstr>
      <vt:lpstr>PowerPoint 演示文稿</vt:lpstr>
      <vt:lpstr>Brief Introduction</vt:lpstr>
      <vt:lpstr>What is AngularJS</vt:lpstr>
      <vt:lpstr>Basic Concept</vt:lpstr>
      <vt:lpstr>MVC</vt:lpstr>
      <vt:lpstr>MVC--Controller</vt:lpstr>
      <vt:lpstr>MVC--Controller</vt:lpstr>
      <vt:lpstr>MVC--Controller</vt:lpstr>
      <vt:lpstr>Module</vt:lpstr>
      <vt:lpstr>Directive</vt:lpstr>
      <vt:lpstr>PowerPoint 演示文稿</vt:lpstr>
      <vt:lpstr>Bi-Direction Data Binding</vt:lpstr>
      <vt:lpstr>Encoding in Java</vt:lpstr>
      <vt:lpstr>Locale</vt:lpstr>
      <vt:lpstr>G11N practice in Java</vt:lpstr>
      <vt:lpstr>LOREM IPSUM DOLOR</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22</cp:revision>
  <dcterms:created xsi:type="dcterms:W3CDTF">2017-06-16T14:44:00Z</dcterms:created>
  <dcterms:modified xsi:type="dcterms:W3CDTF">2017-07-10T13:38:44Z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